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6.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7.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8.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9.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10.xml" ContentType="application/vnd.openxmlformats-officedocument.theme+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theme/theme11.xml" ContentType="application/vnd.openxmlformats-officedocument.theme+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theme/theme12.xml" ContentType="application/vnd.openxmlformats-officedocument.theme+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heme/themeOverride1.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heme/themeOverride2.xml" ContentType="application/vnd.openxmlformats-officedocument.themeOverr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93" r:id="rId1"/>
    <p:sldMasterId id="2147483718" r:id="rId2"/>
    <p:sldMasterId id="2147483784" r:id="rId3"/>
    <p:sldMasterId id="2147483787" r:id="rId4"/>
    <p:sldMasterId id="2147483806" r:id="rId5"/>
    <p:sldMasterId id="2147483818" r:id="rId6"/>
    <p:sldMasterId id="2147483831" r:id="rId7"/>
    <p:sldMasterId id="2147483854" r:id="rId8"/>
    <p:sldMasterId id="2147483878" r:id="rId9"/>
    <p:sldMasterId id="2147483897" r:id="rId10"/>
    <p:sldMasterId id="2147483902" r:id="rId11"/>
    <p:sldMasterId id="2147483907" r:id="rId12"/>
    <p:sldMasterId id="2147483920" r:id="rId13"/>
  </p:sldMasterIdLst>
  <p:notesMasterIdLst>
    <p:notesMasterId r:id="rId45"/>
  </p:notesMasterIdLst>
  <p:handoutMasterIdLst>
    <p:handoutMasterId r:id="rId46"/>
  </p:handoutMasterIdLst>
  <p:sldIdLst>
    <p:sldId id="482" r:id="rId14"/>
    <p:sldId id="426" r:id="rId15"/>
    <p:sldId id="427" r:id="rId16"/>
    <p:sldId id="473" r:id="rId17"/>
    <p:sldId id="429" r:id="rId18"/>
    <p:sldId id="472" r:id="rId19"/>
    <p:sldId id="431" r:id="rId20"/>
    <p:sldId id="432" r:id="rId21"/>
    <p:sldId id="424" r:id="rId22"/>
    <p:sldId id="434" r:id="rId23"/>
    <p:sldId id="433" r:id="rId24"/>
    <p:sldId id="435" r:id="rId25"/>
    <p:sldId id="436" r:id="rId26"/>
    <p:sldId id="437" r:id="rId27"/>
    <p:sldId id="438" r:id="rId28"/>
    <p:sldId id="439" r:id="rId29"/>
    <p:sldId id="456" r:id="rId30"/>
    <p:sldId id="442" r:id="rId31"/>
    <p:sldId id="443" r:id="rId32"/>
    <p:sldId id="444" r:id="rId33"/>
    <p:sldId id="460" r:id="rId34"/>
    <p:sldId id="446" r:id="rId35"/>
    <p:sldId id="461" r:id="rId36"/>
    <p:sldId id="448" r:id="rId37"/>
    <p:sldId id="459" r:id="rId38"/>
    <p:sldId id="457" r:id="rId39"/>
    <p:sldId id="475" r:id="rId40"/>
    <p:sldId id="451" r:id="rId41"/>
    <p:sldId id="452" r:id="rId42"/>
    <p:sldId id="483" r:id="rId43"/>
    <p:sldId id="484" r:id="rId44"/>
  </p:sldIdLst>
  <p:sldSz cx="9144000" cy="5143500" type="screen16x9"/>
  <p:notesSz cx="6858000" cy="9144000"/>
  <p:embeddedFontLst>
    <p:embeddedFont>
      <p:font typeface="Segoe UI Light" pitchFamily="34" charset="0"/>
      <p:regular r:id="rId47"/>
      <p:italic r:id="rId48"/>
    </p:embeddedFont>
    <p:embeddedFont>
      <p:font typeface="Segoe UI" pitchFamily="34" charset="0"/>
      <p:regular r:id="rId49"/>
      <p:bold r:id="rId50"/>
      <p:italic r:id="rId51"/>
      <p:boldItalic r:id="rId52"/>
    </p:embeddedFont>
    <p:embeddedFont>
      <p:font typeface="Consolas" pitchFamily="49" charset="0"/>
      <p:regular r:id="rId53"/>
      <p:bold r:id="rId54"/>
      <p:italic r:id="rId55"/>
      <p:boldItalic r:id="rId56"/>
    </p:embeddedFont>
  </p:embeddedFontLst>
  <p:custDataLst>
    <p:tags r:id="rId57"/>
  </p:custDataLst>
  <p:defaultTextStyle>
    <a:defPPr>
      <a:defRPr lang="en-US"/>
    </a:defPPr>
    <a:lvl1pPr marL="0" algn="l" defTabSz="685750" rtl="0" eaLnBrk="1" latinLnBrk="0" hangingPunct="1">
      <a:defRPr sz="1400" kern="1200">
        <a:solidFill>
          <a:schemeClr val="tx1"/>
        </a:solidFill>
        <a:latin typeface="+mn-lt"/>
        <a:ea typeface="+mn-ea"/>
        <a:cs typeface="+mn-cs"/>
      </a:defRPr>
    </a:lvl1pPr>
    <a:lvl2pPr marL="342874" algn="l" defTabSz="685750" rtl="0" eaLnBrk="1" latinLnBrk="0" hangingPunct="1">
      <a:defRPr sz="1400" kern="1200">
        <a:solidFill>
          <a:schemeClr val="tx1"/>
        </a:solidFill>
        <a:latin typeface="+mn-lt"/>
        <a:ea typeface="+mn-ea"/>
        <a:cs typeface="+mn-cs"/>
      </a:defRPr>
    </a:lvl2pPr>
    <a:lvl3pPr marL="685750" algn="l" defTabSz="685750" rtl="0" eaLnBrk="1" latinLnBrk="0" hangingPunct="1">
      <a:defRPr sz="1400" kern="1200">
        <a:solidFill>
          <a:schemeClr val="tx1"/>
        </a:solidFill>
        <a:latin typeface="+mn-lt"/>
        <a:ea typeface="+mn-ea"/>
        <a:cs typeface="+mn-cs"/>
      </a:defRPr>
    </a:lvl3pPr>
    <a:lvl4pPr marL="1028624" algn="l" defTabSz="685750" rtl="0" eaLnBrk="1" latinLnBrk="0" hangingPunct="1">
      <a:defRPr sz="1400" kern="1200">
        <a:solidFill>
          <a:schemeClr val="tx1"/>
        </a:solidFill>
        <a:latin typeface="+mn-lt"/>
        <a:ea typeface="+mn-ea"/>
        <a:cs typeface="+mn-cs"/>
      </a:defRPr>
    </a:lvl4pPr>
    <a:lvl5pPr marL="1371500" algn="l" defTabSz="685750" rtl="0" eaLnBrk="1" latinLnBrk="0" hangingPunct="1">
      <a:defRPr sz="1400" kern="1200">
        <a:solidFill>
          <a:schemeClr val="tx1"/>
        </a:solidFill>
        <a:latin typeface="+mn-lt"/>
        <a:ea typeface="+mn-ea"/>
        <a:cs typeface="+mn-cs"/>
      </a:defRPr>
    </a:lvl5pPr>
    <a:lvl6pPr marL="1714372" algn="l" defTabSz="685750" rtl="0" eaLnBrk="1" latinLnBrk="0" hangingPunct="1">
      <a:defRPr sz="1400" kern="1200">
        <a:solidFill>
          <a:schemeClr val="tx1"/>
        </a:solidFill>
        <a:latin typeface="+mn-lt"/>
        <a:ea typeface="+mn-ea"/>
        <a:cs typeface="+mn-cs"/>
      </a:defRPr>
    </a:lvl6pPr>
    <a:lvl7pPr marL="2057249" algn="l" defTabSz="685750" rtl="0" eaLnBrk="1" latinLnBrk="0" hangingPunct="1">
      <a:defRPr sz="1400" kern="1200">
        <a:solidFill>
          <a:schemeClr val="tx1"/>
        </a:solidFill>
        <a:latin typeface="+mn-lt"/>
        <a:ea typeface="+mn-ea"/>
        <a:cs typeface="+mn-cs"/>
      </a:defRPr>
    </a:lvl7pPr>
    <a:lvl8pPr marL="2400124" algn="l" defTabSz="685750" rtl="0" eaLnBrk="1" latinLnBrk="0" hangingPunct="1">
      <a:defRPr sz="1400" kern="1200">
        <a:solidFill>
          <a:schemeClr val="tx1"/>
        </a:solidFill>
        <a:latin typeface="+mn-lt"/>
        <a:ea typeface="+mn-ea"/>
        <a:cs typeface="+mn-cs"/>
      </a:defRPr>
    </a:lvl8pPr>
    <a:lvl9pPr marL="2742999" algn="l" defTabSz="685750" rtl="0" eaLnBrk="1" latinLnBrk="0" hangingPunct="1">
      <a:defRPr sz="14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6CFC7552-4DD4-48BA-A82E-FA1915052250}">
          <p14:sldIdLst>
            <p14:sldId id="482"/>
            <p14:sldId id="426"/>
          </p14:sldIdLst>
        </p14:section>
        <p14:section name="Win8" id="{96545FA8-BC56-4AFC-8CFB-0382E615FF12}">
          <p14:sldIdLst>
            <p14:sldId id="427"/>
            <p14:sldId id="473"/>
            <p14:sldId id="429"/>
            <p14:sldId id="472"/>
            <p14:sldId id="431"/>
            <p14:sldId id="432"/>
            <p14:sldId id="424"/>
            <p14:sldId id="434"/>
            <p14:sldId id="433"/>
            <p14:sldId id="435"/>
            <p14:sldId id="436"/>
            <p14:sldId id="437"/>
            <p14:sldId id="438"/>
            <p14:sldId id="439"/>
            <p14:sldId id="456"/>
            <p14:sldId id="442"/>
            <p14:sldId id="443"/>
            <p14:sldId id="444"/>
            <p14:sldId id="460"/>
            <p14:sldId id="446"/>
            <p14:sldId id="461"/>
          </p14:sldIdLst>
        </p14:section>
        <p14:section name="Windows Azure" id="{49F904C9-2E1D-4B68-8A89-2D130D7057E6}">
          <p14:sldIdLst>
            <p14:sldId id="448"/>
            <p14:sldId id="459"/>
            <p14:sldId id="457"/>
          </p14:sldIdLst>
        </p14:section>
        <p14:section name="Summary" id="{3E21D81E-1F1F-4F8A-A2C5-09DC228852D8}">
          <p14:sldIdLst>
            <p14:sldId id="475"/>
            <p14:sldId id="451"/>
            <p14:sldId id="452"/>
            <p14:sldId id="483"/>
            <p14:sldId id="484"/>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CC600"/>
    <a:srgbClr val="E6E6E6"/>
    <a:srgbClr val="595959"/>
    <a:srgbClr val="FFE497"/>
    <a:srgbClr val="FFE18B"/>
    <a:srgbClr val="FFDA71"/>
    <a:srgbClr val="FFD253"/>
    <a:srgbClr val="FFBE00"/>
    <a:srgbClr val="FCFCFC"/>
    <a:srgbClr val="FBFB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09" autoAdjust="0"/>
    <p:restoredTop sz="84198" autoAdjust="0"/>
  </p:normalViewPr>
  <p:slideViewPr>
    <p:cSldViewPr snapToGrid="0">
      <p:cViewPr varScale="1">
        <p:scale>
          <a:sx n="95" d="100"/>
          <a:sy n="95" d="100"/>
        </p:scale>
        <p:origin x="-643" y="-77"/>
      </p:cViewPr>
      <p:guideLst>
        <p:guide orient="horz" pos="108"/>
        <p:guide orient="horz" pos="931"/>
        <p:guide orient="horz" pos="3164"/>
        <p:guide orient="horz" pos="692"/>
        <p:guide orient="horz" pos="2961"/>
        <p:guide orient="horz" pos="801"/>
        <p:guide pos="245"/>
        <p:guide pos="5514"/>
      </p:guideLst>
    </p:cSldViewPr>
  </p:slideViewPr>
  <p:notesTextViewPr>
    <p:cViewPr>
      <p:scale>
        <a:sx n="100" d="100"/>
        <a:sy n="100" d="100"/>
      </p:scale>
      <p:origin x="0" y="0"/>
    </p:cViewPr>
  </p:notesTextViewPr>
  <p:sorterViewPr>
    <p:cViewPr>
      <p:scale>
        <a:sx n="200" d="100"/>
        <a:sy n="200" d="100"/>
      </p:scale>
      <p:origin x="0" y="10680"/>
    </p:cViewPr>
  </p:sorterViewPr>
  <p:notesViewPr>
    <p:cSldViewPr snapToGrid="0" showGuides="1">
      <p:cViewPr varScale="1">
        <p:scale>
          <a:sx n="56" d="100"/>
          <a:sy n="56" d="100"/>
        </p:scale>
        <p:origin x="-248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5.xml"/><Relationship Id="rId26" Type="http://schemas.openxmlformats.org/officeDocument/2006/relationships/slide" Target="slides/slide13.xml"/><Relationship Id="rId39" Type="http://schemas.openxmlformats.org/officeDocument/2006/relationships/slide" Target="slides/slide26.xml"/><Relationship Id="rId21" Type="http://schemas.openxmlformats.org/officeDocument/2006/relationships/slide" Target="slides/slide8.xml"/><Relationship Id="rId34" Type="http://schemas.openxmlformats.org/officeDocument/2006/relationships/slide" Target="slides/slide21.xml"/><Relationship Id="rId42" Type="http://schemas.openxmlformats.org/officeDocument/2006/relationships/slide" Target="slides/slide29.xml"/><Relationship Id="rId47" Type="http://schemas.openxmlformats.org/officeDocument/2006/relationships/font" Target="fonts/font1.fntdata"/><Relationship Id="rId50" Type="http://schemas.openxmlformats.org/officeDocument/2006/relationships/font" Target="fonts/font4.fntdata"/><Relationship Id="rId55" Type="http://schemas.openxmlformats.org/officeDocument/2006/relationships/font" Target="fonts/font9.fntdata"/><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3.xml"/><Relationship Id="rId20" Type="http://schemas.openxmlformats.org/officeDocument/2006/relationships/slide" Target="slides/slide7.xml"/><Relationship Id="rId29" Type="http://schemas.openxmlformats.org/officeDocument/2006/relationships/slide" Target="slides/slide16.xml"/><Relationship Id="rId41" Type="http://schemas.openxmlformats.org/officeDocument/2006/relationships/slide" Target="slides/slide28.xml"/><Relationship Id="rId54"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notesMaster" Target="notesMasters/notesMaster1.xml"/><Relationship Id="rId53" Type="http://schemas.openxmlformats.org/officeDocument/2006/relationships/font" Target="fonts/font7.fntdata"/><Relationship Id="rId58"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font" Target="fonts/font3.fntdata"/><Relationship Id="rId57" Type="http://schemas.openxmlformats.org/officeDocument/2006/relationships/tags" Target="tags/tag1.xml"/><Relationship Id="rId61"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6.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font" Target="fonts/font6.fntdata"/><Relationship Id="rId60"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slide" Target="slides/slide30.xml"/><Relationship Id="rId48" Type="http://schemas.openxmlformats.org/officeDocument/2006/relationships/font" Target="fonts/font2.fntdata"/><Relationship Id="rId56" Type="http://schemas.openxmlformats.org/officeDocument/2006/relationships/font" Target="fonts/font10.fntdata"/><Relationship Id="rId8" Type="http://schemas.openxmlformats.org/officeDocument/2006/relationships/slideMaster" Target="slideMasters/slideMaster8.xml"/><Relationship Id="rId51" Type="http://schemas.openxmlformats.org/officeDocument/2006/relationships/font" Target="fonts/font5.fntdata"/><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handoutMaster" Target="handoutMasters/handoutMaster1.xml"/><Relationship Id="rId5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8/10/2012</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28290163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8/10/2012</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3124071592"/>
      </p:ext>
    </p:extLst>
  </p:cSld>
  <p:clrMap bg1="lt1" tx1="dk1" bg2="lt2" tx2="dk2" accent1="accent1" accent2="accent2" accent3="accent3" accent4="accent4" accent5="accent5" accent6="accent6" hlink="hlink" folHlink="folHlink"/>
  <p:notesStyle>
    <a:lvl1pPr marL="0" algn="l" defTabSz="685750" rtl="0" eaLnBrk="1" latinLnBrk="0" hangingPunct="1">
      <a:lnSpc>
        <a:spcPct val="90000"/>
      </a:lnSpc>
      <a:spcAft>
        <a:spcPts val="250"/>
      </a:spcAft>
      <a:defRPr sz="700" kern="1200">
        <a:solidFill>
          <a:schemeClr val="tx1"/>
        </a:solidFill>
        <a:latin typeface="Segoe UI" pitchFamily="34" charset="0"/>
        <a:ea typeface="+mn-ea"/>
        <a:cs typeface="+mn-cs"/>
      </a:defRPr>
    </a:lvl1pPr>
    <a:lvl2pPr marL="159732" indent="-79370" algn="l" defTabSz="685750" rtl="0" eaLnBrk="1" latinLnBrk="0" hangingPunct="1">
      <a:lnSpc>
        <a:spcPct val="90000"/>
      </a:lnSpc>
      <a:spcAft>
        <a:spcPts val="250"/>
      </a:spcAft>
      <a:buFont typeface="Arial" pitchFamily="34" charset="0"/>
      <a:buChar char="•"/>
      <a:defRPr sz="700" kern="1200">
        <a:solidFill>
          <a:schemeClr val="tx1"/>
        </a:solidFill>
        <a:latin typeface="Segoe UI" pitchFamily="34" charset="0"/>
        <a:ea typeface="+mn-ea"/>
        <a:cs typeface="+mn-cs"/>
      </a:defRPr>
    </a:lvl2pPr>
    <a:lvl3pPr marL="246045" indent="-86316" algn="l" defTabSz="685750" rtl="0" eaLnBrk="1" latinLnBrk="0" hangingPunct="1">
      <a:lnSpc>
        <a:spcPct val="90000"/>
      </a:lnSpc>
      <a:spcAft>
        <a:spcPts val="250"/>
      </a:spcAft>
      <a:buFont typeface="Arial" pitchFamily="34" charset="0"/>
      <a:buChar char="•"/>
      <a:defRPr sz="700" kern="1200">
        <a:solidFill>
          <a:schemeClr val="tx1"/>
        </a:solidFill>
        <a:latin typeface="Segoe UI" pitchFamily="34" charset="0"/>
        <a:ea typeface="+mn-ea"/>
        <a:cs typeface="+mn-cs"/>
      </a:defRPr>
    </a:lvl3pPr>
    <a:lvl4pPr marL="362123" indent="-110125" algn="l" defTabSz="685750" rtl="0" eaLnBrk="1" latinLnBrk="0" hangingPunct="1">
      <a:lnSpc>
        <a:spcPct val="90000"/>
      </a:lnSpc>
      <a:spcAft>
        <a:spcPts val="250"/>
      </a:spcAft>
      <a:buFont typeface="Arial" pitchFamily="34" charset="0"/>
      <a:buChar char="•"/>
      <a:defRPr sz="700" kern="1200">
        <a:solidFill>
          <a:schemeClr val="tx1"/>
        </a:solidFill>
        <a:latin typeface="Segoe UI" pitchFamily="34" charset="0"/>
        <a:ea typeface="+mn-ea"/>
        <a:cs typeface="+mn-cs"/>
      </a:defRPr>
    </a:lvl4pPr>
    <a:lvl5pPr marL="461335" indent="-86316" algn="l" defTabSz="685750" rtl="0" eaLnBrk="1" latinLnBrk="0" hangingPunct="1">
      <a:lnSpc>
        <a:spcPct val="90000"/>
      </a:lnSpc>
      <a:spcAft>
        <a:spcPts val="250"/>
      </a:spcAft>
      <a:buFont typeface="Arial" pitchFamily="34" charset="0"/>
      <a:buChar char="•"/>
      <a:defRPr sz="700" kern="1200">
        <a:solidFill>
          <a:schemeClr val="tx1"/>
        </a:solidFill>
        <a:latin typeface="Segoe UI" pitchFamily="34" charset="0"/>
        <a:ea typeface="+mn-ea"/>
        <a:cs typeface="+mn-cs"/>
      </a:defRPr>
    </a:lvl5pPr>
    <a:lvl6pPr marL="1714372" algn="l" defTabSz="685750" rtl="0" eaLnBrk="1" latinLnBrk="0" hangingPunct="1">
      <a:defRPr sz="900" kern="1200">
        <a:solidFill>
          <a:schemeClr val="tx1"/>
        </a:solidFill>
        <a:latin typeface="+mn-lt"/>
        <a:ea typeface="+mn-ea"/>
        <a:cs typeface="+mn-cs"/>
      </a:defRPr>
    </a:lvl6pPr>
    <a:lvl7pPr marL="2057249" algn="l" defTabSz="685750" rtl="0" eaLnBrk="1" latinLnBrk="0" hangingPunct="1">
      <a:defRPr sz="900" kern="1200">
        <a:solidFill>
          <a:schemeClr val="tx1"/>
        </a:solidFill>
        <a:latin typeface="+mn-lt"/>
        <a:ea typeface="+mn-ea"/>
        <a:cs typeface="+mn-cs"/>
      </a:defRPr>
    </a:lvl7pPr>
    <a:lvl8pPr marL="2400124" algn="l" defTabSz="685750" rtl="0" eaLnBrk="1" latinLnBrk="0" hangingPunct="1">
      <a:defRPr sz="900" kern="1200">
        <a:solidFill>
          <a:schemeClr val="tx1"/>
        </a:solidFill>
        <a:latin typeface="+mn-lt"/>
        <a:ea typeface="+mn-ea"/>
        <a:cs typeface="+mn-cs"/>
      </a:defRPr>
    </a:lvl8pPr>
    <a:lvl9pPr marL="2742999" algn="l" defTabSz="68575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270114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858772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41065194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21135796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42285865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31975121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10976607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3128565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23128565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Install-Package </a:t>
            </a:r>
            <a:r>
              <a:rPr lang="en-US" dirty="0" err="1" smtClean="0"/>
              <a:t>WnsRecipe</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extLst>
      <p:ext uri="{BB962C8B-B14F-4D97-AF65-F5344CB8AC3E}">
        <p14:creationId xmlns:p14="http://schemas.microsoft.com/office/powerpoint/2010/main" val="10327211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312856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a:t>
            </a:fld>
            <a:endParaRPr lang="en-US" dirty="0"/>
          </a:p>
        </p:txBody>
      </p:sp>
    </p:spTree>
    <p:extLst>
      <p:ext uri="{BB962C8B-B14F-4D97-AF65-F5344CB8AC3E}">
        <p14:creationId xmlns:p14="http://schemas.microsoft.com/office/powerpoint/2010/main" val="23770656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39239092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WNS is Free</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39269296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9472307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Install-Package Windows8.Notifications</a:t>
            </a:r>
            <a:r>
              <a:rPr lang="en-US" baseline="0" dirty="0" smtClean="0"/>
              <a:t> into client app and wire up</a:t>
            </a:r>
          </a:p>
          <a:p>
            <a:r>
              <a:rPr lang="en-US" baseline="0" dirty="0" smtClean="0"/>
              <a:t>Install-Package </a:t>
            </a:r>
            <a:r>
              <a:rPr lang="en-US" baseline="0" dirty="0" err="1" smtClean="0"/>
              <a:t>WindowsAzure.Notifications</a:t>
            </a:r>
            <a:r>
              <a:rPr lang="en-US" baseline="0" dirty="0" smtClean="0"/>
              <a:t> into MVC </a:t>
            </a:r>
            <a:r>
              <a:rPr lang="en-US" baseline="0" dirty="0" err="1" smtClean="0"/>
              <a:t>proj</a:t>
            </a:r>
            <a:endParaRPr lang="en-US" baseline="0" dirty="0" smtClean="0"/>
          </a:p>
          <a:p>
            <a:r>
              <a:rPr lang="en-US" baseline="0" dirty="0" smtClean="0"/>
              <a:t>Install-Package </a:t>
            </a:r>
            <a:r>
              <a:rPr lang="en-US" baseline="0" dirty="0" err="1" smtClean="0"/>
              <a:t>WnsRecipe</a:t>
            </a:r>
            <a:r>
              <a:rPr lang="en-US" baseline="0" dirty="0" smtClean="0"/>
              <a:t> into MVC </a:t>
            </a:r>
            <a:r>
              <a:rPr lang="en-US" baseline="0" dirty="0" err="1" smtClean="0"/>
              <a:t>proj</a:t>
            </a:r>
            <a:r>
              <a:rPr lang="en-US" baseline="0" dirty="0" smtClean="0"/>
              <a:t> and wire up a button to send a notification using the </a:t>
            </a:r>
            <a:r>
              <a:rPr lang="en-US" baseline="0" dirty="0" err="1" smtClean="0"/>
              <a:t>WnsRecipe</a:t>
            </a:r>
            <a:r>
              <a:rPr lang="en-US" baseline="0" dirty="0" smtClean="0"/>
              <a:t> similar to code in slides above.</a:t>
            </a: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29150783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extLst>
      <p:ext uri="{BB962C8B-B14F-4D97-AF65-F5344CB8AC3E}">
        <p14:creationId xmlns:p14="http://schemas.microsoft.com/office/powerpoint/2010/main" val="40843321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12003587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Tree>
    <p:extLst>
      <p:ext uri="{BB962C8B-B14F-4D97-AF65-F5344CB8AC3E}">
        <p14:creationId xmlns:p14="http://schemas.microsoft.com/office/powerpoint/2010/main" val="9472307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31282587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28</a:t>
            </a:fld>
            <a:endParaRPr lang="en-US" dirty="0"/>
          </a:p>
        </p:txBody>
      </p:sp>
    </p:spTree>
    <p:extLst>
      <p:ext uri="{BB962C8B-B14F-4D97-AF65-F5344CB8AC3E}">
        <p14:creationId xmlns:p14="http://schemas.microsoft.com/office/powerpoint/2010/main" val="5407324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29</a:t>
            </a:fld>
            <a:endParaRPr lang="en-US" dirty="0"/>
          </a:p>
        </p:txBody>
      </p:sp>
    </p:spTree>
    <p:extLst>
      <p:ext uri="{BB962C8B-B14F-4D97-AF65-F5344CB8AC3E}">
        <p14:creationId xmlns:p14="http://schemas.microsoft.com/office/powerpoint/2010/main" val="316068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19440561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1789" y="685488"/>
            <a:ext cx="61944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15761766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1789" y="685488"/>
            <a:ext cx="61944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9324924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981306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685835" rtl="0" eaLnBrk="1" fontAlgn="auto" latinLnBrk="0" hangingPunct="1">
              <a:lnSpc>
                <a:spcPct val="90000"/>
              </a:lnSpc>
              <a:spcBef>
                <a:spcPts val="0"/>
              </a:spcBef>
              <a:spcAft>
                <a:spcPts val="250"/>
              </a:spcAft>
              <a:buClrTx/>
              <a:buSzTx/>
              <a:buFontTx/>
              <a:buNone/>
              <a:tabLst/>
              <a:defRPr/>
            </a:pP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3360542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9127207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WNS is Free</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39269296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33978176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17758335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jpg"/><Relationship Id="rId1" Type="http://schemas.openxmlformats.org/officeDocument/2006/relationships/slideMaster" Target="../slideMasters/slideMaster8.xml"/><Relationship Id="rId6" Type="http://schemas.microsoft.com/office/2007/relationships/hdphoto" Target="../media/hdphoto5.wdp"/><Relationship Id="rId5" Type="http://schemas.openxmlformats.org/officeDocument/2006/relationships/image" Target="../media/image12.png"/><Relationship Id="rId4" Type="http://schemas.microsoft.com/office/2007/relationships/hdphoto" Target="../media/hdphoto8.wdp"/></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8.png"/><Relationship Id="rId1" Type="http://schemas.openxmlformats.org/officeDocument/2006/relationships/slideMaster" Target="../slideMasters/slideMaster10.xml"/><Relationship Id="rId4" Type="http://schemas.openxmlformats.org/officeDocument/2006/relationships/image" Target="../media/image19.png"/></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0.png"/><Relationship Id="rId1" Type="http://schemas.openxmlformats.org/officeDocument/2006/relationships/slideMaster" Target="../slideMasters/slideMaster10.xml"/><Relationship Id="rId5" Type="http://schemas.openxmlformats.org/officeDocument/2006/relationships/image" Target="../media/image19.png"/><Relationship Id="rId4" Type="http://schemas.microsoft.com/office/2007/relationships/hdphoto" Target="../media/hdphoto9.wdp"/></Relationships>
</file>

<file path=ppt/slideLayouts/_rels/slideLayout126.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8.png"/><Relationship Id="rId1" Type="http://schemas.openxmlformats.org/officeDocument/2006/relationships/slideMaster" Target="../slideMasters/slideMaster11.xml"/><Relationship Id="rId4" Type="http://schemas.openxmlformats.org/officeDocument/2006/relationships/image" Target="../media/image19.png"/></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0.png"/><Relationship Id="rId1" Type="http://schemas.openxmlformats.org/officeDocument/2006/relationships/slideMaster" Target="../slideMasters/slideMaster11.xml"/><Relationship Id="rId5" Type="http://schemas.openxmlformats.org/officeDocument/2006/relationships/image" Target="../media/image19.png"/><Relationship Id="rId4" Type="http://schemas.microsoft.com/office/2007/relationships/hdphoto" Target="../media/hdphoto9.wdp"/></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1.png"/><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1.png"/><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1.png"/><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1.png"/><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1.png"/><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1.png"/><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1.png"/><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3.xml"/><Relationship Id="rId4" Type="http://schemas.microsoft.com/office/2007/relationships/hdphoto" Target="../media/hdphoto2.wdp"/></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3.xml"/><Relationship Id="rId4" Type="http://schemas.microsoft.com/office/2007/relationships/hdphoto" Target="../media/hdphoto1.wdp"/></Relationships>
</file>

<file path=ppt/slideLayouts/_rels/slideLayout14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3.xml"/><Relationship Id="rId4" Type="http://schemas.microsoft.com/office/2007/relationships/hdphoto" Target="../media/hdphoto2.wdp"/></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3.xml"/></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3.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3.wdp"/></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3.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4.xml"/><Relationship Id="rId4" Type="http://schemas.microsoft.com/office/2007/relationships/hdphoto" Target="../media/hdphoto2.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4.xml"/><Relationship Id="rId4" Type="http://schemas.microsoft.com/office/2007/relationships/hdphoto" Target="../media/hdphoto2.wdp"/></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4.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3.wdp"/></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7.xml"/><Relationship Id="rId4" Type="http://schemas.microsoft.com/office/2007/relationships/hdphoto" Target="../media/hdphoto2.wdp"/></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6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7.xml"/><Relationship Id="rId4" Type="http://schemas.microsoft.com/office/2007/relationships/hdphoto" Target="../media/hdphoto2.wdp"/></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7.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3.wdp"/></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jpg"/><Relationship Id="rId1" Type="http://schemas.openxmlformats.org/officeDocument/2006/relationships/slideMaster" Target="../slideMasters/slideMaster8.xml"/><Relationship Id="rId4" Type="http://schemas.microsoft.com/office/2007/relationships/hdphoto" Target="../media/hdphoto5.wdp"/></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Master" Target="../slideMasters/slideMaster8.xml"/><Relationship Id="rId4" Type="http://schemas.microsoft.com/office/2007/relationships/hdphoto" Target="../media/hdphoto6.wdp"/></Relationships>
</file>

<file path=ppt/slideLayouts/_rels/slideLayout84.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3.png"/><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3.png"/><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3.pn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3.png"/><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3.png"/><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jpg"/><Relationship Id="rId1" Type="http://schemas.openxmlformats.org/officeDocument/2006/relationships/slideMaster" Target="../slideMasters/slideMaster8.xml"/><Relationship Id="rId4" Type="http://schemas.microsoft.com/office/2007/relationships/hdphoto" Target="../media/hdphoto7.wdp"/></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9440" y="2118291"/>
            <a:ext cx="8368939" cy="769441"/>
          </a:xfrm>
        </p:spPr>
        <p:txBody>
          <a:bodyPr anchor="b" anchorCtr="0">
            <a:spAutoFit/>
          </a:bodyPr>
          <a:lstStyle>
            <a:lvl1pPr>
              <a:lnSpc>
                <a:spcPct val="100000"/>
              </a:lnSpc>
              <a:defRPr sz="50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389441" y="3223264"/>
            <a:ext cx="4091815" cy="959237"/>
          </a:xfrm>
        </p:spPr>
        <p:txBody>
          <a:bodyPr/>
          <a:lstStyle>
            <a:lvl1pPr marL="0" indent="0">
              <a:lnSpc>
                <a:spcPct val="100000"/>
              </a:lnSpc>
              <a:spcBef>
                <a:spcPts val="450"/>
              </a:spcBef>
              <a:buFont typeface="Arial" pitchFamily="34" charset="0"/>
              <a:buNone/>
              <a:defRPr sz="1800">
                <a:solidFill>
                  <a:schemeClr val="bg1">
                    <a:alpha val="98000"/>
                  </a:schemeClr>
                </a:solidFill>
                <a:latin typeface="+mj-lt"/>
              </a:defRPr>
            </a:lvl1pPr>
            <a:lvl2pPr marL="345267" indent="0">
              <a:buFont typeface="Arial" pitchFamily="34" charset="0"/>
              <a:buNone/>
              <a:defRPr/>
            </a:lvl2pPr>
            <a:lvl3pPr marL="641726" indent="0">
              <a:buFont typeface="Arial" pitchFamily="34" charset="0"/>
              <a:buNone/>
              <a:defRPr/>
            </a:lvl3pPr>
            <a:lvl4pPr marL="944136" indent="0">
              <a:buFont typeface="Arial" pitchFamily="34" charset="0"/>
              <a:buNone/>
              <a:defRPr/>
            </a:lvl4pPr>
            <a:lvl5pPr marL="1203679" indent="0">
              <a:buFont typeface="Arial" pitchFamily="34" charset="0"/>
              <a:buNone/>
              <a:defRPr/>
            </a:lvl5pPr>
          </a:lstStyle>
          <a:p>
            <a:pPr lvl="0"/>
            <a:r>
              <a:rPr lang="en-US" dirty="0" smtClean="0"/>
              <a:t>Name </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9437" y="171451"/>
            <a:ext cx="1873858" cy="217754"/>
          </a:xfrm>
          <a:prstGeom prst="rect">
            <a:avLst/>
          </a:prstGeom>
        </p:spPr>
      </p:pic>
    </p:spTree>
    <p:extLst>
      <p:ext uri="{BB962C8B-B14F-4D97-AF65-F5344CB8AC3E}">
        <p14:creationId xmlns:p14="http://schemas.microsoft.com/office/powerpoint/2010/main" val="51442269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defRPr sz="4100"/>
            </a:lvl1pPr>
          </a:lstStyle>
          <a:p>
            <a:r>
              <a:rPr lang="en-US" smtClean="0"/>
              <a:t>Click to edit Master title style</a:t>
            </a:r>
            <a:endParaRPr lang="en-US" dirty="0"/>
          </a:p>
        </p:txBody>
      </p:sp>
      <p:sp>
        <p:nvSpPr>
          <p:cNvPr id="3" name="Text Placeholder 2"/>
          <p:cNvSpPr>
            <a:spLocks noGrp="1"/>
          </p:cNvSpPr>
          <p:nvPr>
            <p:ph type="body" idx="1"/>
          </p:nvPr>
        </p:nvSpPr>
        <p:spPr>
          <a:xfrm>
            <a:off x="389436" y="1085854"/>
            <a:ext cx="4115872" cy="332399"/>
          </a:xfrm>
        </p:spPr>
        <p:txBody>
          <a:bodyPr anchor="b"/>
          <a:lstStyle>
            <a:lvl1pPr marL="0" indent="0">
              <a:lnSpc>
                <a:spcPct val="90000"/>
              </a:lnSpc>
              <a:spcBef>
                <a:spcPts val="0"/>
              </a:spcBef>
              <a:buNone/>
              <a:defRPr sz="2400" b="0">
                <a:latin typeface="Segoe UI Light" pitchFamily="34" charset="0"/>
              </a:defRPr>
            </a:lvl1pPr>
            <a:lvl2pPr marL="342874" indent="0">
              <a:buNone/>
              <a:defRPr sz="1500" b="1"/>
            </a:lvl2pPr>
            <a:lvl3pPr marL="685750" indent="0">
              <a:buNone/>
              <a:defRPr sz="1400" b="1"/>
            </a:lvl3pPr>
            <a:lvl4pPr marL="1028624" indent="0">
              <a:buNone/>
              <a:defRPr sz="1200" b="1"/>
            </a:lvl4pPr>
            <a:lvl5pPr marL="1371500" indent="0">
              <a:buNone/>
              <a:defRPr sz="1200" b="1"/>
            </a:lvl5pPr>
            <a:lvl6pPr marL="1714372" indent="0">
              <a:buNone/>
              <a:defRPr sz="1200" b="1"/>
            </a:lvl6pPr>
            <a:lvl7pPr marL="2057249" indent="0">
              <a:buNone/>
              <a:defRPr sz="1200" b="1"/>
            </a:lvl7pPr>
            <a:lvl8pPr marL="2400124" indent="0">
              <a:buNone/>
              <a:defRPr sz="1200" b="1"/>
            </a:lvl8pPr>
            <a:lvl9pPr marL="2742999" indent="0">
              <a:buNone/>
              <a:defRPr sz="1200" b="1"/>
            </a:lvl9pPr>
          </a:lstStyle>
          <a:p>
            <a:pPr lvl="0"/>
            <a:r>
              <a:rPr lang="en-US" dirty="0" smtClean="0"/>
              <a:t>Click to edit Master text styles</a:t>
            </a:r>
          </a:p>
        </p:txBody>
      </p:sp>
      <p:sp>
        <p:nvSpPr>
          <p:cNvPr id="4" name="Content Placeholder 3"/>
          <p:cNvSpPr>
            <a:spLocks noGrp="1"/>
          </p:cNvSpPr>
          <p:nvPr>
            <p:ph sz="half" idx="2"/>
          </p:nvPr>
        </p:nvSpPr>
        <p:spPr>
          <a:xfrm>
            <a:off x="381001" y="1700101"/>
            <a:ext cx="4114800" cy="1487587"/>
          </a:xfrm>
        </p:spPr>
        <p:txBody>
          <a:bodyPr/>
          <a:lstStyle>
            <a:lvl1pPr marL="302410" indent="-302410">
              <a:buSzPct val="80000"/>
              <a:buFont typeface="Arial" pitchFamily="34" charset="0"/>
              <a:buChar char="•"/>
              <a:defRPr sz="2100"/>
            </a:lvl1pPr>
            <a:lvl2pPr marL="558383" indent="-241689">
              <a:buSzPct val="80000"/>
              <a:buFont typeface="Arial" pitchFamily="34" charset="0"/>
              <a:buChar char="•"/>
              <a:defRPr sz="2100"/>
            </a:lvl2pPr>
            <a:lvl3pPr marL="770309" indent="-211924" defTabSz="772691">
              <a:buSzPct val="80000"/>
              <a:buFont typeface="Arial" pitchFamily="34" charset="0"/>
              <a:buChar char="•"/>
              <a:defRPr sz="1800"/>
            </a:lvl3pPr>
            <a:lvl4pPr marL="988185" indent="-215496">
              <a:buSzPct val="80000"/>
              <a:buFont typeface="Arial" pitchFamily="34" charset="0"/>
              <a:buChar char="•"/>
              <a:defRPr sz="1500"/>
            </a:lvl4pPr>
            <a:lvl5pPr marL="1156059" indent="-167873">
              <a:buSzPct val="80000"/>
              <a:buFont typeface="Arial" pitchFamily="34" charset="0"/>
              <a:buChar char="•"/>
              <a:defRPr sz="1500"/>
            </a:lvl5pPr>
            <a:lvl6pPr>
              <a:defRPr sz="1200"/>
            </a:lvl6pPr>
            <a:lvl7pPr>
              <a:defRPr sz="1200"/>
            </a:lvl7pPr>
            <a:lvl8pPr>
              <a:defRPr sz="1200"/>
            </a:lvl8pPr>
            <a:lvl9pPr>
              <a:defRPr sz="12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37501" y="1085854"/>
            <a:ext cx="4115872" cy="332399"/>
          </a:xfrm>
        </p:spPr>
        <p:txBody>
          <a:bodyPr anchor="b"/>
          <a:lstStyle>
            <a:lvl1pPr marL="0" indent="0">
              <a:lnSpc>
                <a:spcPct val="90000"/>
              </a:lnSpc>
              <a:spcBef>
                <a:spcPts val="0"/>
              </a:spcBef>
              <a:buNone/>
              <a:defRPr sz="2400" b="0">
                <a:latin typeface="Segoe UI Light" pitchFamily="34" charset="0"/>
              </a:defRPr>
            </a:lvl1pPr>
            <a:lvl2pPr marL="342874" indent="0">
              <a:buNone/>
              <a:defRPr sz="1500" b="1"/>
            </a:lvl2pPr>
            <a:lvl3pPr marL="685750" indent="0">
              <a:buNone/>
              <a:defRPr sz="1400" b="1"/>
            </a:lvl3pPr>
            <a:lvl4pPr marL="1028624" indent="0">
              <a:buNone/>
              <a:defRPr sz="1200" b="1"/>
            </a:lvl4pPr>
            <a:lvl5pPr marL="1371500" indent="0">
              <a:buNone/>
              <a:defRPr sz="1200" b="1"/>
            </a:lvl5pPr>
            <a:lvl6pPr marL="1714372" indent="0">
              <a:buNone/>
              <a:defRPr sz="1200" b="1"/>
            </a:lvl6pPr>
            <a:lvl7pPr marL="2057249" indent="0">
              <a:buNone/>
              <a:defRPr sz="1200" b="1"/>
            </a:lvl7pPr>
            <a:lvl8pPr marL="2400124" indent="0">
              <a:buNone/>
              <a:defRPr sz="1200" b="1"/>
            </a:lvl8pPr>
            <a:lvl9pPr marL="2742999" indent="0">
              <a:buNone/>
              <a:defRPr sz="1200" b="1"/>
            </a:lvl9pPr>
          </a:lstStyle>
          <a:p>
            <a:pPr lvl="0"/>
            <a:r>
              <a:rPr lang="en-US" dirty="0" smtClean="0"/>
              <a:t>Click to edit Master text styles</a:t>
            </a:r>
          </a:p>
        </p:txBody>
      </p:sp>
      <p:sp>
        <p:nvSpPr>
          <p:cNvPr id="6" name="Content Placeholder 5"/>
          <p:cNvSpPr>
            <a:spLocks noGrp="1"/>
          </p:cNvSpPr>
          <p:nvPr>
            <p:ph sz="quarter" idx="4"/>
          </p:nvPr>
        </p:nvSpPr>
        <p:spPr>
          <a:xfrm>
            <a:off x="4637501" y="1700099"/>
            <a:ext cx="4115872" cy="1458861"/>
          </a:xfrm>
        </p:spPr>
        <p:txBody>
          <a:bodyPr/>
          <a:lstStyle>
            <a:lvl1pPr marL="222234" indent="-222234">
              <a:buSzPct val="80000"/>
              <a:buFont typeface="Arial" pitchFamily="34" charset="0"/>
              <a:buChar char="•"/>
              <a:defRPr lang="en-US" sz="2100" kern="1200" dirty="0" smtClean="0">
                <a:gradFill>
                  <a:gsLst>
                    <a:gs pos="0">
                      <a:srgbClr val="595959"/>
                    </a:gs>
                    <a:gs pos="86000">
                      <a:srgbClr val="595959"/>
                    </a:gs>
                  </a:gsLst>
                  <a:lin ang="5400000" scaled="0"/>
                </a:gradFill>
                <a:latin typeface="+mn-lt"/>
                <a:ea typeface="+mn-ea"/>
                <a:cs typeface="+mn-cs"/>
              </a:defRPr>
            </a:lvl1pPr>
            <a:lvl2pPr marL="342886" indent="-342886">
              <a:buSzPct val="80000"/>
              <a:buFont typeface="Arial" pitchFamily="34" charset="0"/>
              <a:buChar char="•"/>
              <a:defRPr lang="en-US" sz="2100" kern="1200" dirty="0" smtClean="0">
                <a:gradFill>
                  <a:gsLst>
                    <a:gs pos="0">
                      <a:srgbClr val="595959"/>
                    </a:gs>
                    <a:gs pos="86000">
                      <a:srgbClr val="595959"/>
                    </a:gs>
                  </a:gsLst>
                  <a:lin ang="5400000" scaled="0"/>
                </a:gradFill>
                <a:latin typeface="+mn-lt"/>
                <a:ea typeface="+mn-ea"/>
                <a:cs typeface="+mn-cs"/>
              </a:defRPr>
            </a:lvl2pPr>
            <a:lvl3pPr marL="573862" indent="-257167">
              <a:buSzPct val="80000"/>
              <a:buFont typeface="Arial" pitchFamily="34" charset="0"/>
              <a:buChar char="•"/>
              <a:defRPr lang="en-US" sz="1800" kern="1200" dirty="0" smtClean="0">
                <a:gradFill>
                  <a:gsLst>
                    <a:gs pos="0">
                      <a:srgbClr val="595959"/>
                    </a:gs>
                    <a:gs pos="86000">
                      <a:srgbClr val="595959"/>
                    </a:gs>
                  </a:gsLst>
                  <a:lin ang="5400000" scaled="0"/>
                </a:gradFill>
                <a:latin typeface="+mn-lt"/>
                <a:ea typeface="+mn-ea"/>
                <a:cs typeface="+mn-cs"/>
              </a:defRPr>
            </a:lvl3pPr>
            <a:lvl4pPr marL="1029856" indent="-257167">
              <a:buSzPct val="80000"/>
              <a:buFont typeface="Arial" pitchFamily="34" charset="0"/>
              <a:buChar char="•"/>
              <a:defRPr lang="en-US" sz="1500" kern="1200" dirty="0" smtClean="0">
                <a:gradFill>
                  <a:gsLst>
                    <a:gs pos="0">
                      <a:srgbClr val="595959"/>
                    </a:gs>
                    <a:gs pos="86000">
                      <a:srgbClr val="595959"/>
                    </a:gs>
                  </a:gsLst>
                  <a:lin ang="5400000" scaled="0"/>
                </a:gradFill>
                <a:latin typeface="+mn-lt"/>
                <a:ea typeface="+mn-ea"/>
                <a:cs typeface="+mn-cs"/>
              </a:defRPr>
            </a:lvl4pPr>
            <a:lvl5pPr marL="815551" indent="-257167">
              <a:buSzPct val="80000"/>
              <a:buFont typeface="Arial" pitchFamily="34" charset="0"/>
              <a:buChar char="•"/>
              <a:defRPr lang="en-US" sz="1500" kern="1200" dirty="0">
                <a:gradFill>
                  <a:gsLst>
                    <a:gs pos="0">
                      <a:srgbClr val="595959"/>
                    </a:gs>
                    <a:gs pos="86000">
                      <a:srgbClr val="595959"/>
                    </a:gs>
                  </a:gsLst>
                  <a:lin ang="5400000" scaled="0"/>
                </a:gradFill>
                <a:latin typeface="+mn-lt"/>
                <a:ea typeface="+mn-ea"/>
                <a:cs typeface="+mn-cs"/>
              </a:defRPr>
            </a:lvl5pPr>
            <a:lvl6pPr marL="1029856" indent="-257167">
              <a:defRPr sz="1200"/>
            </a:lvl6pPr>
            <a:lvl7pPr marL="1202492" indent="-214305">
              <a:defRPr sz="1200"/>
            </a:lvl7pPr>
            <a:lvl8pPr>
              <a:defRPr sz="1200"/>
            </a:lvl8pPr>
            <a:lvl9pPr>
              <a:defRPr sz="1200"/>
            </a:lvl9pPr>
          </a:lstStyle>
          <a:p>
            <a:pPr marL="302410" lvl="0" indent="-302410" algn="l" defTabSz="685750" rtl="0" eaLnBrk="1" latinLnBrk="0" hangingPunct="1">
              <a:lnSpc>
                <a:spcPct val="90000"/>
              </a:lnSpc>
              <a:spcBef>
                <a:spcPct val="20000"/>
              </a:spcBef>
              <a:buSzPct val="80000"/>
            </a:pPr>
            <a:r>
              <a:rPr lang="en-US" dirty="0" smtClean="0"/>
              <a:t>Click to edit Master text styles</a:t>
            </a:r>
          </a:p>
          <a:p>
            <a:pPr marL="302410" lvl="1" indent="-302410" algn="l" defTabSz="685750" rtl="0" eaLnBrk="1" latinLnBrk="0" hangingPunct="1">
              <a:lnSpc>
                <a:spcPct val="90000"/>
              </a:lnSpc>
              <a:spcBef>
                <a:spcPct val="20000"/>
              </a:spcBef>
              <a:buSzPct val="80000"/>
            </a:pPr>
            <a:r>
              <a:rPr lang="en-US" dirty="0" smtClean="0"/>
              <a:t>Second level</a:t>
            </a:r>
          </a:p>
          <a:p>
            <a:pPr marL="302410" lvl="2" indent="-302410" algn="l" defTabSz="685750" rtl="0" eaLnBrk="1" latinLnBrk="0" hangingPunct="1">
              <a:lnSpc>
                <a:spcPct val="90000"/>
              </a:lnSpc>
              <a:spcBef>
                <a:spcPct val="20000"/>
              </a:spcBef>
              <a:buSzPct val="80000"/>
            </a:pPr>
            <a:r>
              <a:rPr lang="en-US" dirty="0" smtClean="0"/>
              <a:t>Third level</a:t>
            </a:r>
          </a:p>
          <a:p>
            <a:pPr marL="302410" lvl="3" indent="-302410" algn="l" defTabSz="685750" rtl="0" eaLnBrk="1" latinLnBrk="0" hangingPunct="1">
              <a:lnSpc>
                <a:spcPct val="90000"/>
              </a:lnSpc>
              <a:spcBef>
                <a:spcPct val="20000"/>
              </a:spcBef>
              <a:buSzPct val="80000"/>
            </a:pPr>
            <a:r>
              <a:rPr lang="en-US" dirty="0" smtClean="0"/>
              <a:t>Fourth level</a:t>
            </a:r>
          </a:p>
          <a:p>
            <a:pPr marL="302410" lvl="4" indent="-302410" algn="l" defTabSz="685750" rtl="0" eaLnBrk="1" latinLnBrk="0" hangingPunct="1">
              <a:lnSpc>
                <a:spcPct val="90000"/>
              </a:lnSpc>
              <a:spcBef>
                <a:spcPct val="20000"/>
              </a:spcBef>
              <a:buSzPct val="80000"/>
            </a:pPr>
            <a:r>
              <a:rPr lang="en-US" dirty="0"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07" y="4779411"/>
            <a:ext cx="1261769" cy="146626"/>
          </a:xfrm>
          <a:prstGeom prst="rect">
            <a:avLst/>
          </a:prstGeom>
        </p:spPr>
      </p:pic>
    </p:spTree>
    <p:extLst>
      <p:ext uri="{BB962C8B-B14F-4D97-AF65-F5344CB8AC3E}">
        <p14:creationId xmlns:p14="http://schemas.microsoft.com/office/powerpoint/2010/main" val="3334852367"/>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black">
          <a:xfrm>
            <a:off x="3241725" y="2355206"/>
            <a:ext cx="2660550" cy="433089"/>
          </a:xfrm>
          <a:prstGeom prst="rect">
            <a:avLst/>
          </a:prstGeom>
          <a:noFill/>
          <a:ln>
            <a:noFill/>
          </a:ln>
        </p:spPr>
      </p:pic>
      <p:sp>
        <p:nvSpPr>
          <p:cNvPr id="3" name="Text Box 3"/>
          <p:cNvSpPr txBox="1">
            <a:spLocks noChangeArrowheads="1"/>
          </p:cNvSpPr>
          <p:nvPr/>
        </p:nvSpPr>
        <p:spPr bwMode="blackWhite">
          <a:xfrm>
            <a:off x="381000" y="4562681"/>
            <a:ext cx="8382000" cy="311613"/>
          </a:xfrm>
          <a:prstGeom prst="rect">
            <a:avLst/>
          </a:prstGeom>
          <a:noFill/>
          <a:ln w="12700">
            <a:noFill/>
            <a:miter lim="800000"/>
            <a:headEnd type="none" w="sm" len="sm"/>
            <a:tailEnd type="none" w="sm" len="sm"/>
          </a:ln>
          <a:effectLst/>
        </p:spPr>
        <p:txBody>
          <a:bodyPr vert="horz" wrap="square" lIns="68563" tIns="34282" rIns="68563" bIns="34282" numCol="1" anchor="t" anchorCtr="0" compatLnSpc="1">
            <a:prstTxWarp prst="textNoShape">
              <a:avLst/>
            </a:prstTxWarp>
            <a:spAutoFit/>
          </a:bodyPr>
          <a:lstStyle/>
          <a:p>
            <a:pPr algn="ctr" defTabSz="685523" eaLnBrk="0" hangingPunct="0"/>
            <a:r>
              <a:rPr lang="en-US" sz="500" dirty="0">
                <a:solidFill>
                  <a:srgbClr val="FFFFFF">
                    <a:alpha val="99000"/>
                  </a:srgbClr>
                </a:solidFill>
                <a:cs typeface="Arial" charset="0"/>
              </a:rPr>
              <a:t>© 2011 Microsoft Corporation. All rights reserved. Microsoft, Windows, Windows Vista and other product names are or may be registered trademarks and/or trademarks in the U.S. and/or other countries.</a:t>
            </a:r>
          </a:p>
          <a:p>
            <a:pPr algn="ctr" defTabSz="685523" eaLnBrk="0" hangingPunct="0"/>
            <a:r>
              <a:rPr lang="en-US" sz="5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172465559"/>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384673" y="2169535"/>
            <a:ext cx="8423524" cy="914096"/>
          </a:xfrm>
        </p:spPr>
        <p:txBody>
          <a:bodyPr/>
          <a:lstStyle>
            <a:lvl1pPr marL="0" indent="0">
              <a:buNone/>
              <a:defRPr lang="en-US" sz="6600" i="0" kern="1200" spc="-75" baseline="0" dirty="0" smtClean="0">
                <a:solidFill>
                  <a:schemeClr val="bg1">
                    <a:alpha val="99000"/>
                  </a:schemeClr>
                </a:solidFill>
                <a:latin typeface="Segoe UI Light" pitchFamily="34" charset="0"/>
                <a:ea typeface="+mn-ea"/>
                <a:cs typeface="+mn-cs"/>
              </a:defRPr>
            </a:lvl1pPr>
          </a:lstStyle>
          <a:p>
            <a:pPr marL="0" lvl="0" indent="0" algn="l" defTabSz="685721"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384673" y="3257555"/>
            <a:ext cx="5636696" cy="332399"/>
          </a:xfrm>
        </p:spPr>
        <p:txBody>
          <a:bodyPr/>
          <a:lstStyle>
            <a:lvl1pPr marL="0" indent="0">
              <a:buNone/>
              <a:defRPr lang="en-US" sz="2400" kern="1200" spc="-75" baseline="0" dirty="0">
                <a:solidFill>
                  <a:schemeClr val="bg1">
                    <a:alpha val="99000"/>
                  </a:schemeClr>
                </a:solidFill>
                <a:latin typeface="+mj-lt"/>
                <a:ea typeface="+mn-ea"/>
                <a:cs typeface="+mn-cs"/>
              </a:defRPr>
            </a:lvl1pPr>
          </a:lstStyle>
          <a:p>
            <a:pPr marL="0" lvl="0" indent="0" algn="l" defTabSz="685721"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401135" y="4773493"/>
            <a:ext cx="1197051" cy="201275"/>
          </a:xfrm>
          <a:prstGeom prst="rect">
            <a:avLst/>
          </a:prstGeom>
          <a:noFill/>
          <a:ln>
            <a:noFill/>
          </a:ln>
        </p:spPr>
      </p:pic>
      <p:pic>
        <p:nvPicPr>
          <p:cNvPr id="7" name="Picture 6"/>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9437" y="171451"/>
            <a:ext cx="1873858" cy="217754"/>
          </a:xfrm>
          <a:prstGeom prst="rect">
            <a:avLst/>
          </a:prstGeom>
        </p:spPr>
      </p:pic>
    </p:spTree>
    <p:extLst>
      <p:ext uri="{BB962C8B-B14F-4D97-AF65-F5344CB8AC3E}">
        <p14:creationId xmlns:p14="http://schemas.microsoft.com/office/powerpoint/2010/main" val="584021980"/>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49"/>
            <a:ext cx="8363938" cy="1500411"/>
          </a:xfrm>
        </p:spPr>
        <p:txBody>
          <a:bodyPr/>
          <a:lstStyle>
            <a:lvl1pPr marL="345252" indent="-345252">
              <a:buClr>
                <a:srgbClr val="FFFFFF"/>
              </a:buClr>
              <a:buSzPct val="70000"/>
              <a:buFontTx/>
              <a:buBlip>
                <a:blip r:embed="rId2"/>
              </a:buBlip>
              <a:defRPr>
                <a:gradFill>
                  <a:gsLst>
                    <a:gs pos="0">
                      <a:srgbClr val="FFFFFF"/>
                    </a:gs>
                    <a:gs pos="86000">
                      <a:srgbClr val="FFFFFF"/>
                    </a:gs>
                  </a:gsLst>
                  <a:lin ang="5400000" scaled="0"/>
                </a:gradFill>
              </a:defRPr>
            </a:lvl1pPr>
            <a:lvl2pPr marL="641699" indent="-296446">
              <a:buClr>
                <a:srgbClr val="FFFFFF"/>
              </a:buClr>
              <a:buSzPct val="70000"/>
              <a:buFontTx/>
              <a:buBlip>
                <a:blip r:embed="rId2"/>
              </a:buBlip>
              <a:defRPr>
                <a:gradFill>
                  <a:gsLst>
                    <a:gs pos="0">
                      <a:srgbClr val="FFFFFF"/>
                    </a:gs>
                    <a:gs pos="86000">
                      <a:srgbClr val="FFFFFF"/>
                    </a:gs>
                  </a:gsLst>
                  <a:lin ang="5400000" scaled="0"/>
                </a:gradFill>
              </a:defRPr>
            </a:lvl2pPr>
            <a:lvl3pPr marL="944097" indent="-302398">
              <a:buClr>
                <a:srgbClr val="FFFFFF"/>
              </a:buClr>
              <a:buSzPct val="70000"/>
              <a:buFontTx/>
              <a:buBlip>
                <a:blip r:embed="rId2"/>
              </a:buBlip>
              <a:defRPr>
                <a:gradFill>
                  <a:gsLst>
                    <a:gs pos="0">
                      <a:srgbClr val="FFFFFF"/>
                    </a:gs>
                    <a:gs pos="86000">
                      <a:srgbClr val="FFFFFF"/>
                    </a:gs>
                  </a:gsLst>
                  <a:lin ang="5400000" scaled="0"/>
                </a:gradFill>
              </a:defRPr>
            </a:lvl3pPr>
            <a:lvl4pPr marL="1203628" indent="-259536">
              <a:buClr>
                <a:srgbClr val="FFFFFF"/>
              </a:buClr>
              <a:buSzPct val="70000"/>
              <a:buFontTx/>
              <a:buBlip>
                <a:blip r:embed="rId2"/>
              </a:buBlip>
              <a:defRPr>
                <a:gradFill>
                  <a:gsLst>
                    <a:gs pos="0">
                      <a:srgbClr val="FFFFFF"/>
                    </a:gs>
                    <a:gs pos="86000">
                      <a:srgbClr val="FFFFFF"/>
                    </a:gs>
                  </a:gsLst>
                  <a:lin ang="5400000" scaled="0"/>
                </a:gradFill>
              </a:defRPr>
            </a:lvl4pPr>
            <a:lvl5pPr marL="1456027" indent="-252394">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03928427"/>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49"/>
            <a:ext cx="8363938" cy="1500411"/>
          </a:xfrm>
        </p:spPr>
        <p:txBody>
          <a:bodyPr/>
          <a:lstStyle>
            <a:lvl1pPr marL="345252" indent="-345252">
              <a:buClr>
                <a:srgbClr val="FFFFFF"/>
              </a:buClr>
              <a:buSzPct val="70000"/>
              <a:buFontTx/>
              <a:buBlip>
                <a:blip r:embed="rId2"/>
              </a:buBlip>
              <a:defRPr>
                <a:gradFill>
                  <a:gsLst>
                    <a:gs pos="0">
                      <a:srgbClr val="FFFFFF"/>
                    </a:gs>
                    <a:gs pos="86000">
                      <a:srgbClr val="FFFFFF"/>
                    </a:gs>
                  </a:gsLst>
                  <a:lin ang="5400000" scaled="0"/>
                </a:gradFill>
              </a:defRPr>
            </a:lvl1pPr>
            <a:lvl2pPr marL="641699" indent="-296446">
              <a:buClr>
                <a:srgbClr val="FFFFFF"/>
              </a:buClr>
              <a:buSzPct val="70000"/>
              <a:buFontTx/>
              <a:buBlip>
                <a:blip r:embed="rId2"/>
              </a:buBlip>
              <a:defRPr>
                <a:gradFill>
                  <a:gsLst>
                    <a:gs pos="0">
                      <a:srgbClr val="FFFFFF"/>
                    </a:gs>
                    <a:gs pos="86000">
                      <a:srgbClr val="FFFFFF"/>
                    </a:gs>
                  </a:gsLst>
                  <a:lin ang="5400000" scaled="0"/>
                </a:gradFill>
              </a:defRPr>
            </a:lvl2pPr>
            <a:lvl3pPr marL="944097" indent="-302398">
              <a:buClr>
                <a:srgbClr val="FFFFFF"/>
              </a:buClr>
              <a:buSzPct val="70000"/>
              <a:buFontTx/>
              <a:buBlip>
                <a:blip r:embed="rId2"/>
              </a:buBlip>
              <a:defRPr>
                <a:gradFill>
                  <a:gsLst>
                    <a:gs pos="0">
                      <a:srgbClr val="FFFFFF"/>
                    </a:gs>
                    <a:gs pos="86000">
                      <a:srgbClr val="FFFFFF"/>
                    </a:gs>
                  </a:gsLst>
                  <a:lin ang="5400000" scaled="0"/>
                </a:gradFill>
              </a:defRPr>
            </a:lvl3pPr>
            <a:lvl4pPr marL="1203628" indent="-259536">
              <a:buClr>
                <a:srgbClr val="FFFFFF"/>
              </a:buClr>
              <a:buSzPct val="70000"/>
              <a:buFontTx/>
              <a:buBlip>
                <a:blip r:embed="rId2"/>
              </a:buBlip>
              <a:defRPr>
                <a:gradFill>
                  <a:gsLst>
                    <a:gs pos="0">
                      <a:srgbClr val="FFFFFF"/>
                    </a:gs>
                    <a:gs pos="86000">
                      <a:srgbClr val="FFFFFF"/>
                    </a:gs>
                  </a:gsLst>
                  <a:lin ang="5400000" scaled="0"/>
                </a:gradFill>
              </a:defRPr>
            </a:lvl4pPr>
            <a:lvl5pPr marL="1456027" indent="-252394">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4679157"/>
            <a:ext cx="9144001" cy="464344"/>
          </a:xfrm>
          <a:solidFill>
            <a:srgbClr val="FFFF99"/>
          </a:solidFill>
        </p:spPr>
        <p:txBody>
          <a:bodyPr wrap="square" lIns="114286" tIns="57140" rIns="114286" bIns="57140" anchor="b" anchorCtr="0">
            <a:noAutofit/>
          </a:bodyPr>
          <a:lstStyle>
            <a:lvl1pPr algn="r">
              <a:buFont typeface="Arial" pitchFamily="34" charset="0"/>
              <a:buNone/>
              <a:defRPr spc="-38"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4112460230"/>
      </p:ext>
    </p:extLst>
  </p:cSld>
  <p:clrMapOvr>
    <a:masterClrMapping/>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10" name="Rectangle 9"/>
          <p:cNvSpPr/>
          <p:nvPr/>
        </p:nvSpPr>
        <p:spPr bwMode="auto">
          <a:xfrm>
            <a:off x="0" y="4930823"/>
            <a:ext cx="9144000" cy="21267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1" tIns="34286" rIns="68571" bIns="34286" numCol="1" rtlCol="0" anchor="ctr" anchorCtr="0" compatLnSpc="1">
            <a:prstTxWarp prst="textNoShape">
              <a:avLst/>
            </a:prstTxWarp>
          </a:bodyPr>
          <a:lstStyle/>
          <a:p>
            <a:pPr algn="ctr" defTabSz="685523" fontAlgn="base">
              <a:spcBef>
                <a:spcPct val="0"/>
              </a:spcBef>
              <a:spcAft>
                <a:spcPct val="0"/>
              </a:spcAft>
            </a:pPr>
            <a:endParaRPr lang="en-US" sz="1700" dirty="0">
              <a:gradFill>
                <a:gsLst>
                  <a:gs pos="0">
                    <a:srgbClr val="FFFFFF"/>
                  </a:gs>
                  <a:gs pos="100000">
                    <a:srgbClr val="FFFFFF"/>
                  </a:gs>
                </a:gsLst>
                <a:lin ang="5400000" scaled="0"/>
              </a:gradFill>
            </a:endParaRPr>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7968536" y="84918"/>
            <a:ext cx="1108605" cy="555265"/>
          </a:xfrm>
          <a:prstGeom prst="rect">
            <a:avLst/>
          </a:prstGeom>
        </p:spPr>
      </p:pic>
      <p:sp>
        <p:nvSpPr>
          <p:cNvPr id="13" name="Rectangle 12"/>
          <p:cNvSpPr/>
          <p:nvPr userDrawn="1"/>
        </p:nvSpPr>
        <p:spPr bwMode="auto">
          <a:xfrm>
            <a:off x="0" y="6"/>
            <a:ext cx="9144000" cy="3428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1" tIns="34286" rIns="68571" bIns="34286" numCol="1" rtlCol="0" anchor="ctr" anchorCtr="0" compatLnSpc="1">
            <a:prstTxWarp prst="textNoShape">
              <a:avLst/>
            </a:prstTxWarp>
          </a:bodyPr>
          <a:lstStyle/>
          <a:p>
            <a:pPr algn="ctr" defTabSz="685523" fontAlgn="base">
              <a:spcBef>
                <a:spcPct val="0"/>
              </a:spcBef>
              <a:spcAft>
                <a:spcPct val="0"/>
              </a:spcAft>
            </a:pPr>
            <a:endParaRPr lang="en-US" sz="17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72615776"/>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3"/>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457124" indent="0" algn="ctr">
              <a:buNone/>
              <a:defRPr/>
            </a:lvl2pPr>
            <a:lvl3pPr marL="914248" indent="0" algn="ctr">
              <a:buNone/>
              <a:defRPr/>
            </a:lvl3pPr>
            <a:lvl4pPr marL="1371372" indent="0" algn="ctr">
              <a:buNone/>
              <a:defRPr/>
            </a:lvl4pPr>
            <a:lvl5pPr marL="1828496" indent="0" algn="ctr">
              <a:buNone/>
              <a:defRPr/>
            </a:lvl5pPr>
            <a:lvl6pPr marL="2285618" indent="0" algn="ctr">
              <a:buNone/>
              <a:defRPr/>
            </a:lvl6pPr>
            <a:lvl7pPr marL="2742744" indent="0" algn="ctr">
              <a:buNone/>
              <a:defRPr/>
            </a:lvl7pPr>
            <a:lvl8pPr marL="3199866" indent="0" algn="ctr">
              <a:buNone/>
              <a:defRPr/>
            </a:lvl8pPr>
            <a:lvl9pPr marL="365699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8F8F8"/>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8F8F8"/>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7CB49CA-D13D-4260-BBBB-9F00A16D3248}" type="slidenum">
              <a:rPr lang="en-US">
                <a:solidFill>
                  <a:srgbClr val="F8F8F8"/>
                </a:solidFill>
              </a:rPr>
              <a:pPr>
                <a:defRPr/>
              </a:pPr>
              <a:t>‹#›</a:t>
            </a:fld>
            <a:endParaRPr lang="en-US">
              <a:solidFill>
                <a:srgbClr val="F8F8F8"/>
              </a:solidFill>
            </a:endParaRPr>
          </a:p>
        </p:txBody>
      </p:sp>
    </p:spTree>
    <p:extLst>
      <p:ext uri="{BB962C8B-B14F-4D97-AF65-F5344CB8AC3E}">
        <p14:creationId xmlns:p14="http://schemas.microsoft.com/office/powerpoint/2010/main" val="689523687"/>
      </p:ext>
    </p:extLst>
  </p:cSld>
  <p:clrMapOvr>
    <a:masterClrMapping/>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8F8F8"/>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8F8F8"/>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0F910DE-2C89-4E00-ABCE-598392C4701C}" type="slidenum">
              <a:rPr lang="en-US">
                <a:solidFill>
                  <a:srgbClr val="F8F8F8"/>
                </a:solidFill>
              </a:rPr>
              <a:pPr>
                <a:defRPr/>
              </a:pPr>
              <a:t>‹#›</a:t>
            </a:fld>
            <a:endParaRPr lang="en-US">
              <a:solidFill>
                <a:srgbClr val="F8F8F8"/>
              </a:solidFill>
            </a:endParaRPr>
          </a:p>
        </p:txBody>
      </p:sp>
    </p:spTree>
    <p:extLst>
      <p:ext uri="{BB962C8B-B14F-4D97-AF65-F5344CB8AC3E}">
        <p14:creationId xmlns:p14="http://schemas.microsoft.com/office/powerpoint/2010/main" val="1652666906"/>
      </p:ext>
    </p:extLst>
  </p:cSld>
  <p:clrMapOvr>
    <a:masterClrMapping/>
  </p:clrMapOvr>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124" indent="0">
              <a:buNone/>
              <a:defRPr sz="1800"/>
            </a:lvl2pPr>
            <a:lvl3pPr marL="914248" indent="0">
              <a:buNone/>
              <a:defRPr sz="1600"/>
            </a:lvl3pPr>
            <a:lvl4pPr marL="1371372" indent="0">
              <a:buNone/>
              <a:defRPr sz="1400"/>
            </a:lvl4pPr>
            <a:lvl5pPr marL="1828496" indent="0">
              <a:buNone/>
              <a:defRPr sz="1400"/>
            </a:lvl5pPr>
            <a:lvl6pPr marL="2285618" indent="0">
              <a:buNone/>
              <a:defRPr sz="1400"/>
            </a:lvl6pPr>
            <a:lvl7pPr marL="2742744" indent="0">
              <a:buNone/>
              <a:defRPr sz="1400"/>
            </a:lvl7pPr>
            <a:lvl8pPr marL="3199866" indent="0">
              <a:buNone/>
              <a:defRPr sz="1400"/>
            </a:lvl8pPr>
            <a:lvl9pPr marL="365699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8F8F8"/>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8F8F8"/>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6DBC78B-A7C8-41F0-8E2E-F665C6572ECA}" type="slidenum">
              <a:rPr lang="en-US">
                <a:solidFill>
                  <a:srgbClr val="F8F8F8"/>
                </a:solidFill>
              </a:rPr>
              <a:pPr>
                <a:defRPr/>
              </a:pPr>
              <a:t>‹#›</a:t>
            </a:fld>
            <a:endParaRPr lang="en-US">
              <a:solidFill>
                <a:srgbClr val="F8F8F8"/>
              </a:solidFill>
            </a:endParaRPr>
          </a:p>
        </p:txBody>
      </p:sp>
    </p:spTree>
    <p:extLst>
      <p:ext uri="{BB962C8B-B14F-4D97-AF65-F5344CB8AC3E}">
        <p14:creationId xmlns:p14="http://schemas.microsoft.com/office/powerpoint/2010/main" val="160521357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8F8F8"/>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8F8F8"/>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B33DEA5-3236-49DF-A87B-8A60F6D569C7}" type="slidenum">
              <a:rPr lang="en-US">
                <a:solidFill>
                  <a:srgbClr val="F8F8F8"/>
                </a:solidFill>
              </a:rPr>
              <a:pPr>
                <a:defRPr/>
              </a:pPr>
              <a:t>‹#›</a:t>
            </a:fld>
            <a:endParaRPr lang="en-US">
              <a:solidFill>
                <a:srgbClr val="F8F8F8"/>
              </a:solidFill>
            </a:endParaRPr>
          </a:p>
        </p:txBody>
      </p:sp>
    </p:spTree>
    <p:extLst>
      <p:ext uri="{BB962C8B-B14F-4D97-AF65-F5344CB8AC3E}">
        <p14:creationId xmlns:p14="http://schemas.microsoft.com/office/powerpoint/2010/main" val="2512225640"/>
      </p:ext>
    </p:extLst>
  </p:cSld>
  <p:clrMapOvr>
    <a:masterClrMapping/>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124" indent="0">
              <a:buNone/>
              <a:defRPr sz="2000" b="1"/>
            </a:lvl2pPr>
            <a:lvl3pPr marL="914248" indent="0">
              <a:buNone/>
              <a:defRPr sz="1800" b="1"/>
            </a:lvl3pPr>
            <a:lvl4pPr marL="1371372" indent="0">
              <a:buNone/>
              <a:defRPr sz="1600" b="1"/>
            </a:lvl4pPr>
            <a:lvl5pPr marL="1828496" indent="0">
              <a:buNone/>
              <a:defRPr sz="1600" b="1"/>
            </a:lvl5pPr>
            <a:lvl6pPr marL="2285618" indent="0">
              <a:buNone/>
              <a:defRPr sz="1600" b="1"/>
            </a:lvl6pPr>
            <a:lvl7pPr marL="2742744" indent="0">
              <a:buNone/>
              <a:defRPr sz="1600" b="1"/>
            </a:lvl7pPr>
            <a:lvl8pPr marL="3199866" indent="0">
              <a:buNone/>
              <a:defRPr sz="1600" b="1"/>
            </a:lvl8pPr>
            <a:lvl9pPr marL="365699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151335"/>
            <a:ext cx="4041775" cy="479822"/>
          </a:xfrm>
        </p:spPr>
        <p:txBody>
          <a:bodyPr anchor="b"/>
          <a:lstStyle>
            <a:lvl1pPr marL="0" indent="0">
              <a:buNone/>
              <a:defRPr sz="2400" b="1"/>
            </a:lvl1pPr>
            <a:lvl2pPr marL="457124" indent="0">
              <a:buNone/>
              <a:defRPr sz="2000" b="1"/>
            </a:lvl2pPr>
            <a:lvl3pPr marL="914248" indent="0">
              <a:buNone/>
              <a:defRPr sz="1800" b="1"/>
            </a:lvl3pPr>
            <a:lvl4pPr marL="1371372" indent="0">
              <a:buNone/>
              <a:defRPr sz="1600" b="1"/>
            </a:lvl4pPr>
            <a:lvl5pPr marL="1828496" indent="0">
              <a:buNone/>
              <a:defRPr sz="1600" b="1"/>
            </a:lvl5pPr>
            <a:lvl6pPr marL="2285618" indent="0">
              <a:buNone/>
              <a:defRPr sz="1600" b="1"/>
            </a:lvl6pPr>
            <a:lvl7pPr marL="2742744" indent="0">
              <a:buNone/>
              <a:defRPr sz="1600" b="1"/>
            </a:lvl7pPr>
            <a:lvl8pPr marL="3199866" indent="0">
              <a:buNone/>
              <a:defRPr sz="1600" b="1"/>
            </a:lvl8pPr>
            <a:lvl9pPr marL="365699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F8F8F8"/>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F8F8F8"/>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A1AC467B-4FC7-4D73-BF12-D0A0A527C049}" type="slidenum">
              <a:rPr lang="en-US">
                <a:solidFill>
                  <a:srgbClr val="F8F8F8"/>
                </a:solidFill>
              </a:rPr>
              <a:pPr>
                <a:defRPr/>
              </a:pPr>
              <a:t>‹#›</a:t>
            </a:fld>
            <a:endParaRPr lang="en-US">
              <a:solidFill>
                <a:srgbClr val="F8F8F8"/>
              </a:solidFill>
            </a:endParaRPr>
          </a:p>
        </p:txBody>
      </p:sp>
    </p:spTree>
    <p:extLst>
      <p:ext uri="{BB962C8B-B14F-4D97-AF65-F5344CB8AC3E}">
        <p14:creationId xmlns:p14="http://schemas.microsoft.com/office/powerpoint/2010/main" val="307816635"/>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4"/>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8"/>
            <a:ext cx="3154788" cy="346249"/>
          </a:xfrm>
        </p:spPr>
        <p:txBody>
          <a:bodyPr>
            <a:noAutofit/>
          </a:bodyPr>
          <a:lstStyle>
            <a:lvl1pPr marL="0" indent="0" algn="l" defTabSz="685750"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5786545" y="1602037"/>
            <a:ext cx="2625030" cy="1585544"/>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559917533"/>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F8F8F8"/>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F8F8F8"/>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07DF7FF4-37D2-4E09-BDCD-56435D34A3C2}" type="slidenum">
              <a:rPr lang="en-US">
                <a:solidFill>
                  <a:srgbClr val="F8F8F8"/>
                </a:solidFill>
              </a:rPr>
              <a:pPr>
                <a:defRPr/>
              </a:pPr>
              <a:t>‹#›</a:t>
            </a:fld>
            <a:endParaRPr lang="en-US">
              <a:solidFill>
                <a:srgbClr val="F8F8F8"/>
              </a:solidFill>
            </a:endParaRPr>
          </a:p>
        </p:txBody>
      </p:sp>
    </p:spTree>
    <p:extLst>
      <p:ext uri="{BB962C8B-B14F-4D97-AF65-F5344CB8AC3E}">
        <p14:creationId xmlns:p14="http://schemas.microsoft.com/office/powerpoint/2010/main" val="3440414355"/>
      </p:ext>
    </p:extLst>
  </p:cSld>
  <p:clrMapOvr>
    <a:masterClrMapping/>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F8F8F8"/>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F8F8F8"/>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B1B99A2B-6586-4CBD-B897-64B6620D71E7}" type="slidenum">
              <a:rPr lang="en-US">
                <a:solidFill>
                  <a:srgbClr val="F8F8F8"/>
                </a:solidFill>
              </a:rPr>
              <a:pPr>
                <a:defRPr/>
              </a:pPr>
              <a:t>‹#›</a:t>
            </a:fld>
            <a:endParaRPr lang="en-US">
              <a:solidFill>
                <a:srgbClr val="F8F8F8"/>
              </a:solidFill>
            </a:endParaRPr>
          </a:p>
        </p:txBody>
      </p:sp>
    </p:spTree>
    <p:extLst>
      <p:ext uri="{BB962C8B-B14F-4D97-AF65-F5344CB8AC3E}">
        <p14:creationId xmlns:p14="http://schemas.microsoft.com/office/powerpoint/2010/main" val="2389089416"/>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5"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92"/>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5" y="1076328"/>
            <a:ext cx="3008313" cy="3518297"/>
          </a:xfrm>
        </p:spPr>
        <p:txBody>
          <a:bodyPr/>
          <a:lstStyle>
            <a:lvl1pPr marL="0" indent="0">
              <a:buNone/>
              <a:defRPr sz="1400"/>
            </a:lvl1pPr>
            <a:lvl2pPr marL="457124" indent="0">
              <a:buNone/>
              <a:defRPr sz="1200"/>
            </a:lvl2pPr>
            <a:lvl3pPr marL="914248" indent="0">
              <a:buNone/>
              <a:defRPr sz="1000"/>
            </a:lvl3pPr>
            <a:lvl4pPr marL="1371372" indent="0">
              <a:buNone/>
              <a:defRPr sz="900"/>
            </a:lvl4pPr>
            <a:lvl5pPr marL="1828496" indent="0">
              <a:buNone/>
              <a:defRPr sz="900"/>
            </a:lvl5pPr>
            <a:lvl6pPr marL="2285618" indent="0">
              <a:buNone/>
              <a:defRPr sz="900"/>
            </a:lvl6pPr>
            <a:lvl7pPr marL="2742744" indent="0">
              <a:buNone/>
              <a:defRPr sz="900"/>
            </a:lvl7pPr>
            <a:lvl8pPr marL="3199866" indent="0">
              <a:buNone/>
              <a:defRPr sz="900"/>
            </a:lvl8pPr>
            <a:lvl9pPr marL="365699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8F8F8"/>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8F8F8"/>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091967B-3950-47B6-87FF-FFEFC76BA632}" type="slidenum">
              <a:rPr lang="en-US">
                <a:solidFill>
                  <a:srgbClr val="F8F8F8"/>
                </a:solidFill>
              </a:rPr>
              <a:pPr>
                <a:defRPr/>
              </a:pPr>
              <a:t>‹#›</a:t>
            </a:fld>
            <a:endParaRPr lang="en-US">
              <a:solidFill>
                <a:srgbClr val="F8F8F8"/>
              </a:solidFill>
            </a:endParaRPr>
          </a:p>
        </p:txBody>
      </p:sp>
    </p:spTree>
    <p:extLst>
      <p:ext uri="{BB962C8B-B14F-4D97-AF65-F5344CB8AC3E}">
        <p14:creationId xmlns:p14="http://schemas.microsoft.com/office/powerpoint/2010/main" val="81939357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124" indent="0">
              <a:buNone/>
              <a:defRPr sz="2800"/>
            </a:lvl2pPr>
            <a:lvl3pPr marL="914248" indent="0">
              <a:buNone/>
              <a:defRPr sz="2400"/>
            </a:lvl3pPr>
            <a:lvl4pPr marL="1371372" indent="0">
              <a:buNone/>
              <a:defRPr sz="2000"/>
            </a:lvl4pPr>
            <a:lvl5pPr marL="1828496" indent="0">
              <a:buNone/>
              <a:defRPr sz="2000"/>
            </a:lvl5pPr>
            <a:lvl6pPr marL="2285618" indent="0">
              <a:buNone/>
              <a:defRPr sz="2000"/>
            </a:lvl6pPr>
            <a:lvl7pPr marL="2742744" indent="0">
              <a:buNone/>
              <a:defRPr sz="2000"/>
            </a:lvl7pPr>
            <a:lvl8pPr marL="3199866" indent="0">
              <a:buNone/>
              <a:defRPr sz="2000"/>
            </a:lvl8pPr>
            <a:lvl9pPr marL="365699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4025507"/>
            <a:ext cx="5486400" cy="603647"/>
          </a:xfrm>
        </p:spPr>
        <p:txBody>
          <a:bodyPr/>
          <a:lstStyle>
            <a:lvl1pPr marL="0" indent="0">
              <a:buNone/>
              <a:defRPr sz="1400"/>
            </a:lvl1pPr>
            <a:lvl2pPr marL="457124" indent="0">
              <a:buNone/>
              <a:defRPr sz="1200"/>
            </a:lvl2pPr>
            <a:lvl3pPr marL="914248" indent="0">
              <a:buNone/>
              <a:defRPr sz="1000"/>
            </a:lvl3pPr>
            <a:lvl4pPr marL="1371372" indent="0">
              <a:buNone/>
              <a:defRPr sz="900"/>
            </a:lvl4pPr>
            <a:lvl5pPr marL="1828496" indent="0">
              <a:buNone/>
              <a:defRPr sz="900"/>
            </a:lvl5pPr>
            <a:lvl6pPr marL="2285618" indent="0">
              <a:buNone/>
              <a:defRPr sz="900"/>
            </a:lvl6pPr>
            <a:lvl7pPr marL="2742744" indent="0">
              <a:buNone/>
              <a:defRPr sz="900"/>
            </a:lvl7pPr>
            <a:lvl8pPr marL="3199866" indent="0">
              <a:buNone/>
              <a:defRPr sz="900"/>
            </a:lvl8pPr>
            <a:lvl9pPr marL="365699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8F8F8"/>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8F8F8"/>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036AD81-FA7F-45BE-B26D-A36433F83922}" type="slidenum">
              <a:rPr lang="en-US">
                <a:solidFill>
                  <a:srgbClr val="F8F8F8"/>
                </a:solidFill>
              </a:rPr>
              <a:pPr>
                <a:defRPr/>
              </a:pPr>
              <a:t>‹#›</a:t>
            </a:fld>
            <a:endParaRPr lang="en-US">
              <a:solidFill>
                <a:srgbClr val="F8F8F8"/>
              </a:solidFill>
            </a:endParaRPr>
          </a:p>
        </p:txBody>
      </p:sp>
    </p:spTree>
    <p:extLst>
      <p:ext uri="{BB962C8B-B14F-4D97-AF65-F5344CB8AC3E}">
        <p14:creationId xmlns:p14="http://schemas.microsoft.com/office/powerpoint/2010/main" val="85683813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8F8F8"/>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8F8F8"/>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6F25C1A-5F2B-476F-A304-5E4FF49A6AA8}" type="slidenum">
              <a:rPr lang="en-US">
                <a:solidFill>
                  <a:srgbClr val="F8F8F8"/>
                </a:solidFill>
              </a:rPr>
              <a:pPr>
                <a:defRPr/>
              </a:pPr>
              <a:t>‹#›</a:t>
            </a:fld>
            <a:endParaRPr lang="en-US">
              <a:solidFill>
                <a:srgbClr val="F8F8F8"/>
              </a:solidFill>
            </a:endParaRPr>
          </a:p>
        </p:txBody>
      </p:sp>
    </p:spTree>
    <p:extLst>
      <p:ext uri="{BB962C8B-B14F-4D97-AF65-F5344CB8AC3E}">
        <p14:creationId xmlns:p14="http://schemas.microsoft.com/office/powerpoint/2010/main" val="247542111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8F8F8"/>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8F8F8"/>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B62280B-1FC4-40EC-BDA0-55C663884E07}" type="slidenum">
              <a:rPr lang="en-US">
                <a:solidFill>
                  <a:srgbClr val="F8F8F8"/>
                </a:solidFill>
              </a:rPr>
              <a:pPr>
                <a:defRPr/>
              </a:pPr>
              <a:t>‹#›</a:t>
            </a:fld>
            <a:endParaRPr lang="en-US">
              <a:solidFill>
                <a:srgbClr val="F8F8F8"/>
              </a:solidFill>
            </a:endParaRPr>
          </a:p>
        </p:txBody>
      </p:sp>
    </p:spTree>
    <p:extLst>
      <p:ext uri="{BB962C8B-B14F-4D97-AF65-F5344CB8AC3E}">
        <p14:creationId xmlns:p14="http://schemas.microsoft.com/office/powerpoint/2010/main" val="2911337245"/>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4"/>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8"/>
            <a:ext cx="3154788" cy="346249"/>
          </a:xfrm>
        </p:spPr>
        <p:txBody>
          <a:bodyPr>
            <a:noAutofit/>
          </a:bodyPr>
          <a:lstStyle>
            <a:lvl1pPr marL="0" indent="0" algn="l" defTabSz="685750"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800" b="0" i="0" u="none" strike="noStrike" kern="1200" cap="none" spc="-48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spTree>
    <p:extLst>
      <p:ext uri="{BB962C8B-B14F-4D97-AF65-F5344CB8AC3E}">
        <p14:creationId xmlns:p14="http://schemas.microsoft.com/office/powerpoint/2010/main" val="2959063010"/>
      </p:ext>
    </p:extLst>
  </p:cSld>
  <p:clrMapOvr>
    <a:masterClrMapping/>
  </p:clrMapOvr>
  <p:transition>
    <p:fad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solidFill>
                <a:srgbClr val="F8F8F8"/>
              </a:solidFill>
            </a:endParaRPr>
          </a:p>
        </p:txBody>
      </p:sp>
      <p:sp>
        <p:nvSpPr>
          <p:cNvPr id="4" name="Footer Placeholder 3"/>
          <p:cNvSpPr>
            <a:spLocks noGrp="1"/>
          </p:cNvSpPr>
          <p:nvPr>
            <p:ph type="ftr" sz="quarter" idx="11"/>
          </p:nvPr>
        </p:nvSpPr>
        <p:spPr/>
        <p:txBody>
          <a:bodyPr/>
          <a:lstStyle/>
          <a:p>
            <a:pPr>
              <a:defRPr/>
            </a:pPr>
            <a:endParaRPr lang="en-US">
              <a:solidFill>
                <a:srgbClr val="F8F8F8"/>
              </a:solidFill>
            </a:endParaRPr>
          </a:p>
        </p:txBody>
      </p:sp>
      <p:sp>
        <p:nvSpPr>
          <p:cNvPr id="7" name="Rectangle 6"/>
          <p:cNvSpPr/>
          <p:nvPr userDrawn="1"/>
        </p:nvSpPr>
        <p:spPr>
          <a:xfrm>
            <a:off x="169562" y="1108180"/>
            <a:ext cx="8974441" cy="4035320"/>
          </a:xfrm>
          <a:prstGeom prst="rect">
            <a:avLst/>
          </a:prstGeom>
          <a:solidFill>
            <a:srgbClr val="FCFCFC"/>
          </a:solidFill>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solidFill>
                <a:srgbClr val="F8F8F8"/>
              </a:solidFill>
            </a:endParaRPr>
          </a:p>
        </p:txBody>
      </p:sp>
      <p:sp>
        <p:nvSpPr>
          <p:cNvPr id="10" name="Text Placeholder 2"/>
          <p:cNvSpPr>
            <a:spLocks noGrp="1"/>
          </p:cNvSpPr>
          <p:nvPr>
            <p:ph idx="1" hasCustomPrompt="1"/>
          </p:nvPr>
        </p:nvSpPr>
        <p:spPr bwMode="auto">
          <a:xfrm>
            <a:off x="460230" y="1268732"/>
            <a:ext cx="8683773" cy="276999"/>
          </a:xfrm>
          <a:prstGeom prst="rect">
            <a:avLst/>
          </a:prstGeom>
          <a:noFill/>
          <a:ln w="9525">
            <a:noFill/>
            <a:miter lim="800000"/>
            <a:headEnd/>
            <a:tailEnd/>
          </a:ln>
        </p:spPr>
        <p:txBody>
          <a:bodyPr vert="horz" wrap="square" lIns="0" tIns="0" rIns="0" bIns="0" rtlCol="0">
            <a:spAutoFit/>
          </a:bodyPr>
          <a:lstStyle>
            <a:lvl1pPr>
              <a:defRPr>
                <a:latin typeface="Consolas" pitchFamily="49" charset="0"/>
                <a:cs typeface="Consolas" pitchFamily="49" charset="0"/>
              </a:defRPr>
            </a:lvl1pPr>
          </a:lstStyle>
          <a:p>
            <a:pPr marL="0" marR="0" lvl="0" indent="0" defTabSz="914248"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smtClean="0">
                <a:ln>
                  <a:noFill/>
                </a:ln>
                <a:solidFill>
                  <a:sysClr val="windowText" lastClr="000000"/>
                </a:solidFill>
                <a:effectLst/>
                <a:uLnTx/>
                <a:uFillTx/>
              </a:rPr>
              <a:t>CodeSample</a:t>
            </a:r>
            <a:r>
              <a:rPr kumimoji="0" lang="en-US" sz="1800" b="0" i="0" u="none" strike="noStrike" kern="0" cap="none" spc="0" normalizeH="0" baseline="0" noProof="0" dirty="0" smtClean="0">
                <a:ln>
                  <a:noFill/>
                </a:ln>
                <a:solidFill>
                  <a:sysClr val="windowText" lastClr="000000"/>
                </a:solidFill>
                <a:effectLst/>
                <a:uLnTx/>
                <a:uFillTx/>
              </a:rPr>
              <a:t>;  </a:t>
            </a:r>
          </a:p>
        </p:txBody>
      </p:sp>
    </p:spTree>
    <p:extLst>
      <p:ext uri="{BB962C8B-B14F-4D97-AF65-F5344CB8AC3E}">
        <p14:creationId xmlns:p14="http://schemas.microsoft.com/office/powerpoint/2010/main" val="679417570"/>
      </p:ext>
    </p:extLst>
  </p:cSld>
  <p:clrMapOvr>
    <a:masterClrMapping/>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389436" y="1048786"/>
            <a:ext cx="8363937" cy="343672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50" tIns="34276" rIns="68550" bIns="34276" numCol="1" spcCol="0" rtlCol="0" anchor="ctr" anchorCtr="0" compatLnSpc="1">
            <a:prstTxWarp prst="textNoShape">
              <a:avLst/>
            </a:prstTxWarp>
          </a:bodyPr>
          <a:lstStyle/>
          <a:p>
            <a:pPr algn="ctr" defTabSz="685318"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685750" rtl="0" eaLnBrk="1" latinLnBrk="0" hangingPunct="1">
              <a:lnSpc>
                <a:spcPct val="90000"/>
              </a:lnSpc>
              <a:spcBef>
                <a:spcPct val="0"/>
              </a:spcBef>
              <a:buNone/>
              <a:defRPr lang="en-US" sz="4100" b="0" kern="1200" cap="none" spc="-75"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2606032" y="2563250"/>
            <a:ext cx="5210341" cy="931409"/>
          </a:xfrm>
        </p:spPr>
        <p:txBody>
          <a:bodyPr lIns="137154" tIns="137154" anchor="ctr" anchorCtr="0"/>
          <a:lstStyle>
            <a:lvl1pPr marL="430992" indent="-428610">
              <a:spcAft>
                <a:spcPts val="900"/>
              </a:spcAft>
              <a:buNone/>
              <a:defRPr lang="en-US" sz="3300" kern="1200" spc="-75" baseline="0" dirty="0" smtClean="0">
                <a:gradFill>
                  <a:gsLst>
                    <a:gs pos="0">
                      <a:srgbClr val="595959"/>
                    </a:gs>
                    <a:gs pos="86000">
                      <a:srgbClr val="595959"/>
                    </a:gs>
                  </a:gsLst>
                  <a:lin ang="5400000" scaled="0"/>
                </a:gradFill>
                <a:latin typeface="Segoe UI Light" pitchFamily="34" charset="0"/>
                <a:ea typeface="+mn-ea"/>
                <a:cs typeface="+mn-cs"/>
              </a:defRPr>
            </a:lvl1pPr>
            <a:lvl2pPr marL="259547" indent="-257167">
              <a:buFont typeface="Arial" pitchFamily="34" charset="0"/>
              <a:buNone/>
              <a:defRPr lang="en-US" sz="1800" kern="1200" spc="-38" baseline="0" dirty="0">
                <a:gradFill>
                  <a:gsLst>
                    <a:gs pos="0">
                      <a:srgbClr val="595959"/>
                    </a:gs>
                    <a:gs pos="86000">
                      <a:srgbClr val="595959"/>
                    </a:gs>
                  </a:gsLst>
                  <a:lin ang="5400000" scaled="0"/>
                </a:gradFill>
                <a:latin typeface="+mn-lt"/>
                <a:ea typeface="+mn-ea"/>
                <a:cs typeface="+mn-cs"/>
              </a:defRPr>
            </a:lvl2pPr>
          </a:lstStyle>
          <a:p>
            <a:pPr marL="2382" lvl="0" indent="0" algn="l" defTabSz="685750" rtl="0" eaLnBrk="1" latinLnBrk="0" hangingPunct="1">
              <a:lnSpc>
                <a:spcPct val="90000"/>
              </a:lnSpc>
              <a:spcBef>
                <a:spcPts val="0"/>
              </a:spcBef>
              <a:spcAft>
                <a:spcPts val="675"/>
              </a:spcAft>
              <a:buSzPct val="80000"/>
            </a:pPr>
            <a:r>
              <a:rPr lang="en-US" smtClean="0"/>
              <a:t>Click to edit Master text styles</a:t>
            </a:r>
          </a:p>
          <a:p>
            <a:pPr marL="2382" lvl="1" indent="0" algn="l" defTabSz="685750" rtl="0" eaLnBrk="1" latinLnBrk="0" hangingPunct="1">
              <a:lnSpc>
                <a:spcPct val="90000"/>
              </a:lnSpc>
              <a:spcBef>
                <a:spcPts val="0"/>
              </a:spcBef>
              <a:spcAft>
                <a:spcPts val="675"/>
              </a:spcAft>
              <a:buSzPct val="80000"/>
            </a:pPr>
            <a:r>
              <a:rPr lang="en-US" smtClean="0"/>
              <a:t>Second level</a:t>
            </a:r>
          </a:p>
        </p:txBody>
      </p:sp>
      <p:sp>
        <p:nvSpPr>
          <p:cNvPr id="18" name="Freeform 105"/>
          <p:cNvSpPr>
            <a:spLocks/>
          </p:cNvSpPr>
          <p:nvPr userDrawn="1"/>
        </p:nvSpPr>
        <p:spPr bwMode="black">
          <a:xfrm>
            <a:off x="708834" y="1278924"/>
            <a:ext cx="1399159" cy="28575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61726" tIns="30863" rIns="61726" bIns="30863" numCol="1" anchor="t" anchorCtr="0" compatLnSpc="1">
            <a:prstTxWarp prst="textNoShape">
              <a:avLst/>
            </a:prstTxWarp>
          </a:bodyPr>
          <a:lstStyle/>
          <a:p>
            <a:pPr defTabSz="914210"/>
            <a:endParaRPr lang="en-US" sz="1200">
              <a:solidFill>
                <a:srgbClr val="292929"/>
              </a:solidFill>
            </a:endParaRPr>
          </a:p>
        </p:txBody>
      </p:sp>
    </p:spTree>
    <p:extLst>
      <p:ext uri="{BB962C8B-B14F-4D97-AF65-F5344CB8AC3E}">
        <p14:creationId xmlns:p14="http://schemas.microsoft.com/office/powerpoint/2010/main" val="135738229"/>
      </p:ext>
    </p:extLst>
  </p:cSld>
  <p:clrMapOvr>
    <a:masterClrMapping/>
  </p:clrMapOvr>
  <p:transition>
    <p:fade/>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4"/>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8"/>
            <a:ext cx="3154788" cy="346249"/>
          </a:xfrm>
        </p:spPr>
        <p:txBody>
          <a:bodyPr>
            <a:noAutofit/>
          </a:bodyPr>
          <a:lstStyle>
            <a:lvl1pPr marL="0" indent="0" algn="l" defTabSz="685750"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5786545" y="1602037"/>
            <a:ext cx="2625030" cy="1585544"/>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F8F8F8"/>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F8F8F8"/>
                </a:solidFill>
              </a:endParaRPr>
            </a:p>
          </p:txBody>
        </p:sp>
      </p:grpSp>
    </p:spTree>
    <p:extLst>
      <p:ext uri="{BB962C8B-B14F-4D97-AF65-F5344CB8AC3E}">
        <p14:creationId xmlns:p14="http://schemas.microsoft.com/office/powerpoint/2010/main" val="3844197314"/>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4"/>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8"/>
            <a:ext cx="3154788" cy="346249"/>
          </a:xfrm>
        </p:spPr>
        <p:txBody>
          <a:bodyPr>
            <a:noAutofit/>
          </a:bodyPr>
          <a:lstStyle>
            <a:lvl1pPr marL="0" indent="0" algn="l" defTabSz="685750"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6220589" y="1506070"/>
            <a:ext cx="1702251" cy="1627208"/>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7" tIns="34289" rIns="68577" bIns="34289" numCol="1" anchor="t" anchorCtr="0" compatLnSpc="1">
            <a:prstTxWarp prst="textNoShape">
              <a:avLst/>
            </a:prstTxWarp>
          </a:bodyPr>
          <a:lstStyle/>
          <a:p>
            <a:endParaRPr lang="en-US"/>
          </a:p>
        </p:txBody>
      </p:sp>
    </p:spTree>
    <p:extLst>
      <p:ext uri="{BB962C8B-B14F-4D97-AF65-F5344CB8AC3E}">
        <p14:creationId xmlns:p14="http://schemas.microsoft.com/office/powerpoint/2010/main" val="694048539"/>
      </p:ext>
    </p:extLst>
  </p:cSld>
  <p:clrMapOvr>
    <a:masterClrMapping/>
  </p:clrMapOvr>
  <p:transition>
    <p:fade/>
  </p:transition>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4"/>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8"/>
            <a:ext cx="3154788" cy="346249"/>
          </a:xfrm>
        </p:spPr>
        <p:txBody>
          <a:bodyPr>
            <a:noAutofit/>
          </a:bodyPr>
          <a:lstStyle>
            <a:lvl1pPr marL="0" indent="0" algn="l" defTabSz="685750"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5944255" y="1449454"/>
            <a:ext cx="2260588" cy="173568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61726" tIns="30863" rIns="61726" bIns="30863" numCol="1" anchor="t" anchorCtr="0" compatLnSpc="1">
            <a:prstTxWarp prst="textNoShape">
              <a:avLst/>
            </a:prstTxWarp>
          </a:bodyPr>
          <a:lstStyle/>
          <a:p>
            <a:endParaRPr lang="en-US" sz="1200">
              <a:solidFill>
                <a:srgbClr val="F8F8F8"/>
              </a:solidFill>
            </a:endParaRPr>
          </a:p>
        </p:txBody>
      </p:sp>
    </p:spTree>
    <p:extLst>
      <p:ext uri="{BB962C8B-B14F-4D97-AF65-F5344CB8AC3E}">
        <p14:creationId xmlns:p14="http://schemas.microsoft.com/office/powerpoint/2010/main" val="1160075113"/>
      </p:ext>
    </p:extLst>
  </p:cSld>
  <p:clrMapOvr>
    <a:masterClrMapping/>
  </p:clrMapOvr>
  <p:transition>
    <p:fade/>
  </p:transition>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lgn="l" defTabSz="685750" rtl="0" eaLnBrk="1" latinLnBrk="0" hangingPunct="1">
              <a:lnSpc>
                <a:spcPct val="90000"/>
              </a:lnSpc>
              <a:spcBef>
                <a:spcPct val="0"/>
              </a:spcBef>
              <a:buNone/>
              <a:defRPr lang="en-US" sz="4100" b="0" kern="1200" cap="none" spc="-75"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389440" y="1097761"/>
            <a:ext cx="8368939" cy="2292149"/>
          </a:xfrm>
        </p:spPr>
        <p:txBody>
          <a:bodyPr>
            <a:spAutoFit/>
          </a:bodyPr>
          <a:lstStyle>
            <a:lvl1pPr marL="0" indent="0">
              <a:buFontTx/>
              <a:buNone/>
              <a:defRPr/>
            </a:lvl1pPr>
            <a:lvl2pPr marL="345267" indent="0">
              <a:buFontTx/>
              <a:buNone/>
              <a:defRPr/>
            </a:lvl2pPr>
            <a:lvl3pPr marL="685777" indent="0">
              <a:buFontTx/>
              <a:buNone/>
              <a:defRPr/>
            </a:lvl3pPr>
            <a:lvl4pPr marL="1027475" indent="0">
              <a:buFontTx/>
              <a:buNone/>
              <a:defRPr/>
            </a:lvl4pPr>
            <a:lvl5pPr marL="1377508" indent="0">
              <a:buFontTx/>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86358391"/>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Purple">
    <p:bg>
      <p:bgPr>
        <a:solidFill>
          <a:srgbClr val="4E91CE"/>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384673" y="1165455"/>
            <a:ext cx="8423524" cy="692497"/>
          </a:xfrm>
        </p:spPr>
        <p:txBody>
          <a:bodyPr anchor="b"/>
          <a:lstStyle>
            <a:lvl1pPr marL="0" indent="0">
              <a:lnSpc>
                <a:spcPts val="5176"/>
              </a:lnSpc>
              <a:buNone/>
              <a:defRPr lang="en-US" sz="5000" i="0" kern="1200" spc="-75"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50" rtl="0" eaLnBrk="1" latinLnBrk="0" hangingPunct="1">
              <a:lnSpc>
                <a:spcPct val="90000"/>
              </a:lnSpc>
              <a:spcBef>
                <a:spcPct val="20000"/>
              </a:spcBef>
              <a:buSzPct val="90000"/>
              <a:buFont typeface="Arial" pitchFamily="34" charset="0"/>
              <a:buNone/>
            </a:pPr>
            <a:r>
              <a:rPr lang="en-US" dirty="0" smtClean="0"/>
              <a:t>Title</a:t>
            </a:r>
          </a:p>
        </p:txBody>
      </p:sp>
      <p:sp>
        <p:nvSpPr>
          <p:cNvPr id="4" name="Text Placeholder 8"/>
          <p:cNvSpPr>
            <a:spLocks noGrp="1"/>
          </p:cNvSpPr>
          <p:nvPr>
            <p:ph type="body" sz="quarter" idx="11" hasCustomPrompt="1"/>
          </p:nvPr>
        </p:nvSpPr>
        <p:spPr>
          <a:xfrm>
            <a:off x="384673" y="1933300"/>
            <a:ext cx="5636696" cy="332399"/>
          </a:xfrm>
        </p:spPr>
        <p:txBody>
          <a:bodyPr/>
          <a:lstStyle>
            <a:lvl1pPr marL="0" indent="0">
              <a:buNone/>
              <a:defRPr lang="en-US" sz="2400" kern="1200" spc="-75"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50" rtl="0" eaLnBrk="1" latinLnBrk="0" hangingPunct="1">
              <a:lnSpc>
                <a:spcPct val="90000"/>
              </a:lnSpc>
              <a:spcBef>
                <a:spcPct val="20000"/>
              </a:spcBef>
              <a:buSzPct val="90000"/>
              <a:buFont typeface="Arial" pitchFamily="34" charset="0"/>
              <a:buNone/>
            </a:pPr>
            <a:r>
              <a:rPr lang="en-US" dirty="0" smtClean="0"/>
              <a:t>Name</a:t>
            </a:r>
            <a:endParaRPr lang="en-US" dirty="0"/>
          </a:p>
        </p:txBody>
      </p:sp>
      <p:sp>
        <p:nvSpPr>
          <p:cNvPr id="5" name="Text Placeholder 8"/>
          <p:cNvSpPr>
            <a:spLocks noGrp="1"/>
          </p:cNvSpPr>
          <p:nvPr>
            <p:ph type="body" sz="quarter" idx="12" hasCustomPrompt="1"/>
          </p:nvPr>
        </p:nvSpPr>
        <p:spPr>
          <a:xfrm>
            <a:off x="386379" y="2303495"/>
            <a:ext cx="5636696" cy="332399"/>
          </a:xfrm>
        </p:spPr>
        <p:txBody>
          <a:bodyPr/>
          <a:lstStyle>
            <a:lvl1pPr marL="0" indent="0">
              <a:buNone/>
              <a:defRPr lang="en-US" sz="2400" kern="1200" spc="-75"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50" rtl="0" eaLnBrk="1" latinLnBrk="0" hangingPunct="1">
              <a:lnSpc>
                <a:spcPct val="90000"/>
              </a:lnSpc>
              <a:spcBef>
                <a:spcPct val="20000"/>
              </a:spcBef>
              <a:buSzPct val="90000"/>
              <a:buFont typeface="Arial" pitchFamily="34" charset="0"/>
              <a:buNone/>
            </a:pPr>
            <a:r>
              <a:rPr lang="en-US" dirty="0" smtClean="0"/>
              <a:t>Company</a:t>
            </a:r>
            <a:endParaRPr lang="en-US" dirty="0"/>
          </a:p>
        </p:txBody>
      </p:sp>
      <p:grpSp>
        <p:nvGrpSpPr>
          <p:cNvPr id="9" name="Grupp 8"/>
          <p:cNvGrpSpPr/>
          <p:nvPr userDrawn="1"/>
        </p:nvGrpSpPr>
        <p:grpSpPr>
          <a:xfrm>
            <a:off x="406626" y="4484066"/>
            <a:ext cx="3453284" cy="277926"/>
            <a:chOff x="542026" y="5950857"/>
            <a:chExt cx="4949707" cy="398465"/>
          </a:xfrm>
        </p:grpSpPr>
        <p:pic>
          <p:nvPicPr>
            <p:cNvPr id="10" name="Picture 2" descr="Microsoft logo and tagline"/>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542026" y="5950857"/>
              <a:ext cx="2369199" cy="398465"/>
            </a:xfrm>
            <a:prstGeom prst="rect">
              <a:avLst/>
            </a:prstGeom>
            <a:noFill/>
            <a:ln>
              <a:noFill/>
            </a:ln>
          </p:spPr>
        </p:pic>
        <p:pic>
          <p:nvPicPr>
            <p:cNvPr id="11" name="Bildobjekt 10" descr="nextperience_whit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176386" y="6197199"/>
              <a:ext cx="2315347" cy="127833"/>
            </a:xfrm>
            <a:prstGeom prst="rect">
              <a:avLst/>
            </a:prstGeom>
          </p:spPr>
        </p:pic>
      </p:grpSp>
    </p:spTree>
    <p:extLst>
      <p:ext uri="{BB962C8B-B14F-4D97-AF65-F5344CB8AC3E}">
        <p14:creationId xmlns:p14="http://schemas.microsoft.com/office/powerpoint/2010/main" val="2639228981"/>
      </p:ext>
    </p:extLst>
  </p:cSld>
  <p:clrMapOvr>
    <a:masterClrMapping/>
  </p:clrMapOvr>
  <p:transition>
    <p:fade/>
  </p:transition>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50"/>
            <a:ext cx="8363938" cy="709810"/>
          </a:xfrm>
        </p:spPr>
        <p:txBody>
          <a:bodyPr/>
          <a:lstStyle>
            <a:lvl1pPr marL="0" indent="0">
              <a:spcBef>
                <a:spcPts val="0"/>
              </a:spcBef>
              <a:spcAft>
                <a:spcPts val="675"/>
              </a:spcAft>
              <a:buNone/>
              <a:defRPr sz="3000" spc="-75" baseline="0">
                <a:latin typeface="Segoe UI Light" pitchFamily="34" charset="0"/>
              </a:defRPr>
            </a:lvl1pPr>
            <a:lvl2pPr marL="0" indent="0">
              <a:spcBef>
                <a:spcPts val="0"/>
              </a:spcBef>
              <a:spcAft>
                <a:spcPts val="300"/>
              </a:spcAft>
              <a:buNone/>
              <a:defRPr sz="1500" spc="-38" baseline="0"/>
            </a:lvl2pPr>
            <a:lvl3pPr marL="0" indent="0">
              <a:spcBef>
                <a:spcPts val="0"/>
              </a:spcBef>
              <a:spcAft>
                <a:spcPts val="300"/>
              </a:spcAft>
              <a:buNone/>
              <a:defRPr sz="1500"/>
            </a:lvl3pPr>
            <a:lvl4pPr marL="0" indent="0">
              <a:spcBef>
                <a:spcPts val="0"/>
              </a:spcBef>
              <a:spcAft>
                <a:spcPts val="300"/>
              </a:spcAft>
              <a:buNone/>
              <a:defRPr/>
            </a:lvl4pPr>
            <a:lvl5pPr marL="0" indent="0">
              <a:spcBef>
                <a:spcPts val="0"/>
              </a:spcBef>
              <a:spcAft>
                <a:spcPts val="300"/>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871079385"/>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My take on nextperience">
    <p:bg>
      <p:bgPr>
        <a:solidFill>
          <a:srgbClr val="9B4F96"/>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203538" y="1361311"/>
            <a:ext cx="8423524" cy="567848"/>
          </a:xfrm>
        </p:spPr>
        <p:txBody>
          <a:bodyPr/>
          <a:lstStyle>
            <a:lvl1pPr marL="0" indent="0">
              <a:buNone/>
              <a:defRPr sz="4100" i="0" spc="-75" baseline="0">
                <a:gradFill>
                  <a:gsLst>
                    <a:gs pos="0">
                      <a:schemeClr val="tx1"/>
                    </a:gs>
                    <a:gs pos="100000">
                      <a:schemeClr val="tx1"/>
                    </a:gs>
                  </a:gsLst>
                  <a:lin ang="5400000" scaled="0"/>
                </a:gradFill>
                <a:latin typeface="Segoe UI Light" pitchFamily="34" charset="0"/>
              </a:defRPr>
            </a:lvl1pPr>
          </a:lstStyle>
          <a:p>
            <a:pPr lvl="0"/>
            <a:r>
              <a:rPr lang="en-US" dirty="0" smtClean="0"/>
              <a:t>What’s my </a:t>
            </a:r>
            <a:r>
              <a:rPr lang="en-US" dirty="0" err="1" smtClean="0"/>
              <a:t>nextperience</a:t>
            </a:r>
            <a:endParaRPr lang="en-US" dirty="0" smtClean="0"/>
          </a:p>
        </p:txBody>
      </p:sp>
    </p:spTree>
    <p:extLst>
      <p:ext uri="{BB962C8B-B14F-4D97-AF65-F5344CB8AC3E}">
        <p14:creationId xmlns:p14="http://schemas.microsoft.com/office/powerpoint/2010/main" val="3974461940"/>
      </p:ext>
    </p:extLst>
  </p:cSld>
  <p:clrMapOvr>
    <a:masterClrMapping/>
  </p:clrMapOvr>
  <p:transition>
    <p:fade/>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rgbClr val="4E91CE"/>
        </a:solidFill>
        <a:effectLst/>
      </p:bgPr>
    </p:bg>
    <p:spTree>
      <p:nvGrpSpPr>
        <p:cNvPr id="1" name=""/>
        <p:cNvGrpSpPr/>
        <p:nvPr/>
      </p:nvGrpSpPr>
      <p:grpSpPr>
        <a:xfrm>
          <a:off x="0" y="0"/>
          <a:ext cx="0" cy="0"/>
          <a:chOff x="0" y="0"/>
          <a:chExt cx="0" cy="0"/>
        </a:xfrm>
      </p:grpSpPr>
      <p:pic>
        <p:nvPicPr>
          <p:cNvPr id="1026" name="Picture 2" descr="C:\Users\Administrator\Documents\My Dropbox\TechDays 2012 PPT\td_logo_2012_white.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7890"/>
          <a:stretch/>
        </p:blipFill>
        <p:spPr bwMode="auto">
          <a:xfrm>
            <a:off x="463614" y="426677"/>
            <a:ext cx="3396296" cy="124005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upp 1"/>
          <p:cNvGrpSpPr/>
          <p:nvPr userDrawn="1"/>
        </p:nvGrpSpPr>
        <p:grpSpPr>
          <a:xfrm>
            <a:off x="406626" y="4484066"/>
            <a:ext cx="3453284" cy="277926"/>
            <a:chOff x="542026" y="5950857"/>
            <a:chExt cx="4949707" cy="398465"/>
          </a:xfrm>
        </p:grpSpPr>
        <p:pic>
          <p:nvPicPr>
            <p:cNvPr id="4" name="Picture 2" descr="Microsoft logo and tagline"/>
            <p:cNvPicPr>
              <a:picLocks noChangeAspect="1" noChangeArrowheads="1"/>
            </p:cNvPicPr>
            <p:nvPr userDrawn="1"/>
          </p:nvPicPr>
          <p:blipFill rotWithShape="1">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p:blipFill>
          <p:spPr bwMode="black">
            <a:xfrm>
              <a:off x="542026" y="5950857"/>
              <a:ext cx="2369199" cy="398465"/>
            </a:xfrm>
            <a:prstGeom prst="rect">
              <a:avLst/>
            </a:prstGeom>
            <a:noFill/>
            <a:ln>
              <a:noFill/>
            </a:ln>
          </p:spPr>
        </p:pic>
        <p:pic>
          <p:nvPicPr>
            <p:cNvPr id="5" name="Bildobjekt 4" descr="nextperience_white.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76386" y="6197199"/>
              <a:ext cx="2315347" cy="127833"/>
            </a:xfrm>
            <a:prstGeom prst="rect">
              <a:avLst/>
            </a:prstGeom>
          </p:spPr>
        </p:pic>
      </p:grpSp>
    </p:spTree>
    <p:extLst>
      <p:ext uri="{BB962C8B-B14F-4D97-AF65-F5344CB8AC3E}">
        <p14:creationId xmlns:p14="http://schemas.microsoft.com/office/powerpoint/2010/main" val="1456023123"/>
      </p:ext>
    </p:extLst>
  </p:cSld>
  <p:clrMapOvr>
    <a:masterClrMapping/>
  </p:clrMapOvr>
  <p:transition>
    <p:fade/>
  </p:transition>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 Purple">
    <p:bg>
      <p:bgPr>
        <a:solidFill>
          <a:srgbClr val="4E91CE"/>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384673" y="1165454"/>
            <a:ext cx="8423524" cy="692497"/>
          </a:xfrm>
        </p:spPr>
        <p:txBody>
          <a:bodyPr anchor="b"/>
          <a:lstStyle>
            <a:lvl1pPr marL="0" indent="0">
              <a:lnSpc>
                <a:spcPts val="5176"/>
              </a:lnSpc>
              <a:buNone/>
              <a:defRPr lang="en-US" sz="5000" i="0" kern="1200" spc="-75"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78" rtl="0" eaLnBrk="1" latinLnBrk="0" hangingPunct="1">
              <a:lnSpc>
                <a:spcPct val="90000"/>
              </a:lnSpc>
              <a:spcBef>
                <a:spcPct val="20000"/>
              </a:spcBef>
              <a:buSzPct val="90000"/>
              <a:buFont typeface="Arial" pitchFamily="34" charset="0"/>
              <a:buNone/>
            </a:pPr>
            <a:r>
              <a:rPr lang="en-US" dirty="0" smtClean="0"/>
              <a:t>Title</a:t>
            </a:r>
          </a:p>
        </p:txBody>
      </p:sp>
      <p:sp>
        <p:nvSpPr>
          <p:cNvPr id="4" name="Text Placeholder 8"/>
          <p:cNvSpPr>
            <a:spLocks noGrp="1"/>
          </p:cNvSpPr>
          <p:nvPr>
            <p:ph type="body" sz="quarter" idx="11" hasCustomPrompt="1"/>
          </p:nvPr>
        </p:nvSpPr>
        <p:spPr>
          <a:xfrm>
            <a:off x="384673" y="1933299"/>
            <a:ext cx="5636696" cy="332399"/>
          </a:xfrm>
        </p:spPr>
        <p:txBody>
          <a:bodyPr/>
          <a:lstStyle>
            <a:lvl1pPr marL="0" indent="0">
              <a:buNone/>
              <a:defRPr lang="en-US" sz="2400" kern="1200" spc="-75"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78" rtl="0" eaLnBrk="1" latinLnBrk="0" hangingPunct="1">
              <a:lnSpc>
                <a:spcPct val="90000"/>
              </a:lnSpc>
              <a:spcBef>
                <a:spcPct val="20000"/>
              </a:spcBef>
              <a:buSzPct val="90000"/>
              <a:buFont typeface="Arial" pitchFamily="34" charset="0"/>
              <a:buNone/>
            </a:pPr>
            <a:r>
              <a:rPr lang="en-US" dirty="0" smtClean="0"/>
              <a:t>Name</a:t>
            </a:r>
            <a:endParaRPr lang="en-US" dirty="0"/>
          </a:p>
        </p:txBody>
      </p:sp>
      <p:sp>
        <p:nvSpPr>
          <p:cNvPr id="5" name="Text Placeholder 8"/>
          <p:cNvSpPr>
            <a:spLocks noGrp="1"/>
          </p:cNvSpPr>
          <p:nvPr>
            <p:ph type="body" sz="quarter" idx="12" hasCustomPrompt="1"/>
          </p:nvPr>
        </p:nvSpPr>
        <p:spPr>
          <a:xfrm>
            <a:off x="386379" y="2303494"/>
            <a:ext cx="5636696" cy="332399"/>
          </a:xfrm>
        </p:spPr>
        <p:txBody>
          <a:bodyPr/>
          <a:lstStyle>
            <a:lvl1pPr marL="0" indent="0">
              <a:buNone/>
              <a:defRPr lang="en-US" sz="2400" kern="1200" spc="-75"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78" rtl="0" eaLnBrk="1" latinLnBrk="0" hangingPunct="1">
              <a:lnSpc>
                <a:spcPct val="90000"/>
              </a:lnSpc>
              <a:spcBef>
                <a:spcPct val="20000"/>
              </a:spcBef>
              <a:buSzPct val="90000"/>
              <a:buFont typeface="Arial" pitchFamily="34" charset="0"/>
              <a:buNone/>
            </a:pPr>
            <a:r>
              <a:rPr lang="en-US" dirty="0" smtClean="0"/>
              <a:t>Company</a:t>
            </a:r>
            <a:endParaRPr lang="en-US" dirty="0"/>
          </a:p>
        </p:txBody>
      </p:sp>
      <p:grpSp>
        <p:nvGrpSpPr>
          <p:cNvPr id="9" name="Grupp 8"/>
          <p:cNvGrpSpPr/>
          <p:nvPr userDrawn="1"/>
        </p:nvGrpSpPr>
        <p:grpSpPr>
          <a:xfrm>
            <a:off x="406626" y="4484066"/>
            <a:ext cx="3453284" cy="277926"/>
            <a:chOff x="542026" y="5950857"/>
            <a:chExt cx="4949707" cy="398465"/>
          </a:xfrm>
        </p:grpSpPr>
        <p:pic>
          <p:nvPicPr>
            <p:cNvPr id="10" name="Picture 2" descr="Microsoft logo and tagline"/>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542026" y="5950857"/>
              <a:ext cx="2369199" cy="398465"/>
            </a:xfrm>
            <a:prstGeom prst="rect">
              <a:avLst/>
            </a:prstGeom>
            <a:noFill/>
            <a:ln>
              <a:noFill/>
            </a:ln>
          </p:spPr>
        </p:pic>
        <p:pic>
          <p:nvPicPr>
            <p:cNvPr id="11" name="Bildobjekt 10" descr="nextperience_whit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176386" y="6197199"/>
              <a:ext cx="2315347" cy="127833"/>
            </a:xfrm>
            <a:prstGeom prst="rect">
              <a:avLst/>
            </a:prstGeom>
          </p:spPr>
        </p:pic>
      </p:grpSp>
    </p:spTree>
    <p:extLst>
      <p:ext uri="{BB962C8B-B14F-4D97-AF65-F5344CB8AC3E}">
        <p14:creationId xmlns:p14="http://schemas.microsoft.com/office/powerpoint/2010/main" val="2434042981"/>
      </p:ext>
    </p:extLst>
  </p:cSld>
  <p:clrMapOvr>
    <a:masterClrMapping/>
  </p:clrMapOvr>
  <p:transition>
    <p:fade/>
  </p:transition>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50"/>
            <a:ext cx="8363938" cy="709810"/>
          </a:xfrm>
        </p:spPr>
        <p:txBody>
          <a:bodyPr/>
          <a:lstStyle>
            <a:lvl1pPr marL="0" indent="0">
              <a:spcBef>
                <a:spcPts val="0"/>
              </a:spcBef>
              <a:spcAft>
                <a:spcPts val="675"/>
              </a:spcAft>
              <a:buNone/>
              <a:defRPr sz="3000" spc="-75" baseline="0">
                <a:latin typeface="Segoe UI Light" pitchFamily="34" charset="0"/>
              </a:defRPr>
            </a:lvl1pPr>
            <a:lvl2pPr marL="0" indent="0">
              <a:spcBef>
                <a:spcPts val="0"/>
              </a:spcBef>
              <a:spcAft>
                <a:spcPts val="300"/>
              </a:spcAft>
              <a:buNone/>
              <a:defRPr sz="1500" spc="-38" baseline="0"/>
            </a:lvl2pPr>
            <a:lvl3pPr marL="0" indent="0">
              <a:spcBef>
                <a:spcPts val="0"/>
              </a:spcBef>
              <a:spcAft>
                <a:spcPts val="300"/>
              </a:spcAft>
              <a:buNone/>
              <a:defRPr sz="1500"/>
            </a:lvl3pPr>
            <a:lvl4pPr marL="0" indent="0">
              <a:spcBef>
                <a:spcPts val="0"/>
              </a:spcBef>
              <a:spcAft>
                <a:spcPts val="300"/>
              </a:spcAft>
              <a:buNone/>
              <a:defRPr/>
            </a:lvl4pPr>
            <a:lvl5pPr marL="0" indent="0">
              <a:spcBef>
                <a:spcPts val="0"/>
              </a:spcBef>
              <a:spcAft>
                <a:spcPts val="300"/>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477229674"/>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My take on nextperience">
    <p:bg>
      <p:bgPr>
        <a:solidFill>
          <a:srgbClr val="9B4F96"/>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203538" y="1361311"/>
            <a:ext cx="8423524" cy="567848"/>
          </a:xfrm>
        </p:spPr>
        <p:txBody>
          <a:bodyPr/>
          <a:lstStyle>
            <a:lvl1pPr marL="0" indent="0">
              <a:buNone/>
              <a:defRPr sz="4100" i="0" spc="-75" baseline="0">
                <a:gradFill>
                  <a:gsLst>
                    <a:gs pos="0">
                      <a:schemeClr val="tx1"/>
                    </a:gs>
                    <a:gs pos="100000">
                      <a:schemeClr val="tx1"/>
                    </a:gs>
                  </a:gsLst>
                  <a:lin ang="5400000" scaled="0"/>
                </a:gradFill>
                <a:latin typeface="Segoe UI Light" pitchFamily="34" charset="0"/>
              </a:defRPr>
            </a:lvl1pPr>
          </a:lstStyle>
          <a:p>
            <a:pPr lvl="0"/>
            <a:r>
              <a:rPr lang="en-US" dirty="0" smtClean="0"/>
              <a:t>What’s my </a:t>
            </a:r>
            <a:r>
              <a:rPr lang="en-US" dirty="0" err="1" smtClean="0"/>
              <a:t>nextperience</a:t>
            </a:r>
            <a:endParaRPr lang="en-US" dirty="0" smtClean="0"/>
          </a:p>
        </p:txBody>
      </p:sp>
    </p:spTree>
    <p:extLst>
      <p:ext uri="{BB962C8B-B14F-4D97-AF65-F5344CB8AC3E}">
        <p14:creationId xmlns:p14="http://schemas.microsoft.com/office/powerpoint/2010/main" val="2652468632"/>
      </p:ext>
    </p:extLst>
  </p:cSld>
  <p:clrMapOvr>
    <a:masterClrMapping/>
  </p:clrMapOvr>
  <p:transition>
    <p:fade/>
  </p:transition>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rgbClr val="4E91CE"/>
        </a:solidFill>
        <a:effectLst/>
      </p:bgPr>
    </p:bg>
    <p:spTree>
      <p:nvGrpSpPr>
        <p:cNvPr id="1" name=""/>
        <p:cNvGrpSpPr/>
        <p:nvPr/>
      </p:nvGrpSpPr>
      <p:grpSpPr>
        <a:xfrm>
          <a:off x="0" y="0"/>
          <a:ext cx="0" cy="0"/>
          <a:chOff x="0" y="0"/>
          <a:chExt cx="0" cy="0"/>
        </a:xfrm>
      </p:grpSpPr>
      <p:pic>
        <p:nvPicPr>
          <p:cNvPr id="1026" name="Picture 2" descr="C:\Users\Administrator\Documents\My Dropbox\TechDays 2012 PPT\td_logo_2012_white.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7890"/>
          <a:stretch/>
        </p:blipFill>
        <p:spPr bwMode="auto">
          <a:xfrm>
            <a:off x="463614" y="426677"/>
            <a:ext cx="3396296" cy="124005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upp 1"/>
          <p:cNvGrpSpPr/>
          <p:nvPr userDrawn="1"/>
        </p:nvGrpSpPr>
        <p:grpSpPr>
          <a:xfrm>
            <a:off x="406626" y="4484066"/>
            <a:ext cx="3453284" cy="277926"/>
            <a:chOff x="542026" y="5950857"/>
            <a:chExt cx="4949707" cy="398465"/>
          </a:xfrm>
        </p:grpSpPr>
        <p:pic>
          <p:nvPicPr>
            <p:cNvPr id="4" name="Picture 2" descr="Microsoft logo and tagline"/>
            <p:cNvPicPr>
              <a:picLocks noChangeAspect="1" noChangeArrowheads="1"/>
            </p:cNvPicPr>
            <p:nvPr userDrawn="1"/>
          </p:nvPicPr>
          <p:blipFill rotWithShape="1">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p:blipFill>
          <p:spPr bwMode="black">
            <a:xfrm>
              <a:off x="542026" y="5950857"/>
              <a:ext cx="2369199" cy="398465"/>
            </a:xfrm>
            <a:prstGeom prst="rect">
              <a:avLst/>
            </a:prstGeom>
            <a:noFill/>
            <a:ln>
              <a:noFill/>
            </a:ln>
          </p:spPr>
        </p:pic>
        <p:pic>
          <p:nvPicPr>
            <p:cNvPr id="5" name="Bildobjekt 4" descr="nextperience_white.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76386" y="6197199"/>
              <a:ext cx="2315347" cy="127833"/>
            </a:xfrm>
            <a:prstGeom prst="rect">
              <a:avLst/>
            </a:prstGeom>
          </p:spPr>
        </p:pic>
      </p:grpSp>
    </p:spTree>
    <p:extLst>
      <p:ext uri="{BB962C8B-B14F-4D97-AF65-F5344CB8AC3E}">
        <p14:creationId xmlns:p14="http://schemas.microsoft.com/office/powerpoint/2010/main" val="4212973416"/>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4"/>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8"/>
            <a:ext cx="3154788" cy="346249"/>
          </a:xfrm>
        </p:spPr>
        <p:txBody>
          <a:bodyPr>
            <a:noAutofit/>
          </a:bodyPr>
          <a:lstStyle>
            <a:lvl1pPr marL="0" indent="0" algn="l" defTabSz="685750"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5929973" y="1682202"/>
            <a:ext cx="2383306" cy="1450967"/>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20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20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20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20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3525683714"/>
      </p:ext>
    </p:extLst>
  </p:cSld>
  <p:clrMapOvr>
    <a:masterClrMapping/>
  </p:clrMapOvr>
  <p:transition>
    <p:fade/>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Blank Color 1 Layout">
    <p:bg>
      <p:bgPr>
        <a:solidFill>
          <a:schemeClr val="accent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384673" y="1326358"/>
            <a:ext cx="8423524" cy="914096"/>
          </a:xfrm>
        </p:spPr>
        <p:txBody>
          <a:bodyPr/>
          <a:lstStyle>
            <a:lvl1pPr marL="0" indent="0">
              <a:buNone/>
              <a:defRPr sz="6600" i="0" spc="-75" baseline="0">
                <a:gradFill>
                  <a:gsLst>
                    <a:gs pos="0">
                      <a:schemeClr val="tx1"/>
                    </a:gs>
                    <a:gs pos="100000">
                      <a:schemeClr val="tx1"/>
                    </a:gs>
                  </a:gsLst>
                  <a:lin ang="5400000" scaled="0"/>
                </a:gradFill>
                <a:latin typeface="Segoe UI Light" pitchFamily="34" charset="0"/>
              </a:defRPr>
            </a:lvl1pPr>
          </a:lstStyle>
          <a:p>
            <a:pPr lvl="0"/>
            <a:r>
              <a:rPr lang="en-US" dirty="0" smtClean="0"/>
              <a:t>Click to edit title style</a:t>
            </a:r>
          </a:p>
        </p:txBody>
      </p:sp>
      <p:pic>
        <p:nvPicPr>
          <p:cNvPr id="7" name="Picture 2" descr="Microsoft logo and tagline"/>
          <p:cNvPicPr>
            <a:picLocks noChangeAspect="1" noChangeArrowheads="1"/>
          </p:cNvPicPr>
          <p:nvPr userDrawn="1"/>
        </p:nvPicPr>
        <p:blipFill rotWithShape="1">
          <a:blip r:embed="rId2" cstate="email">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7592535" y="4730262"/>
            <a:ext cx="1402601" cy="235836"/>
          </a:xfrm>
          <a:prstGeom prst="rect">
            <a:avLst/>
          </a:prstGeom>
          <a:noFill/>
          <a:ln>
            <a:noFill/>
          </a:ln>
        </p:spPr>
      </p:pic>
      <p:sp>
        <p:nvSpPr>
          <p:cNvPr id="9" name="Text Placeholder 8"/>
          <p:cNvSpPr>
            <a:spLocks noGrp="1"/>
          </p:cNvSpPr>
          <p:nvPr>
            <p:ph type="body" sz="quarter" idx="11" hasCustomPrompt="1"/>
          </p:nvPr>
        </p:nvSpPr>
        <p:spPr>
          <a:xfrm>
            <a:off x="384673" y="2414377"/>
            <a:ext cx="5636696" cy="332399"/>
          </a:xfrm>
        </p:spPr>
        <p:txBody>
          <a:bodyPr/>
          <a:lstStyle>
            <a:lvl1pPr marL="0" indent="0">
              <a:buNone/>
              <a:defRPr spc="-75" baseline="0">
                <a:gradFill>
                  <a:gsLst>
                    <a:gs pos="0">
                      <a:schemeClr val="tx1"/>
                    </a:gs>
                    <a:gs pos="100000">
                      <a:schemeClr val="tx1"/>
                    </a:gs>
                  </a:gsLst>
                  <a:lin ang="5400000" scaled="0"/>
                </a:gradFill>
                <a:latin typeface="Segoe UI Light" pitchFamily="34" charset="0"/>
              </a:defRPr>
            </a:lvl1pPr>
          </a:lstStyle>
          <a:p>
            <a:pPr lvl="0"/>
            <a:r>
              <a:rPr lang="en-US" dirty="0" smtClean="0"/>
              <a:t>Speaker Title</a:t>
            </a:r>
            <a:endParaRPr lang="en-US" dirty="0"/>
          </a:p>
        </p:txBody>
      </p:sp>
    </p:spTree>
    <p:extLst>
      <p:ext uri="{BB962C8B-B14F-4D97-AF65-F5344CB8AC3E}">
        <p14:creationId xmlns:p14="http://schemas.microsoft.com/office/powerpoint/2010/main" val="2956293814"/>
      </p:ext>
    </p:extLst>
  </p:cSld>
  <p:clrMapOvr>
    <a:masterClrMapping/>
  </p:clrMapOvr>
  <p:transition>
    <p:fade/>
  </p:transition>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_Blank Color Sub-Section Title">
    <p:bg>
      <p:bgPr>
        <a:solidFill>
          <a:schemeClr val="accent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384673" y="2336007"/>
            <a:ext cx="8423524" cy="623248"/>
          </a:xfrm>
        </p:spPr>
        <p:txBody>
          <a:bodyPr/>
          <a:lstStyle>
            <a:lvl1pPr marL="0" indent="0">
              <a:buNone/>
              <a:defRPr lang="en-US" sz="4500" i="0" kern="1200" spc="-75"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78" rtl="0" eaLnBrk="1" latinLnBrk="0" hangingPunct="1">
              <a:lnSpc>
                <a:spcPct val="90000"/>
              </a:lnSpc>
              <a:spcBef>
                <a:spcPct val="20000"/>
              </a:spcBef>
              <a:buSzPct val="90000"/>
              <a:buFont typeface="Arial" pitchFamily="34" charset="0"/>
              <a:buNone/>
            </a:pPr>
            <a:r>
              <a:rPr lang="en-US" dirty="0" smtClean="0"/>
              <a:t>Click to edit section title</a:t>
            </a:r>
          </a:p>
        </p:txBody>
      </p:sp>
      <p:pic>
        <p:nvPicPr>
          <p:cNvPr id="3" name="Picture 2" descr="Microsoft logo and tagline"/>
          <p:cNvPicPr>
            <a:picLocks noChangeAspect="1" noChangeArrowheads="1"/>
          </p:cNvPicPr>
          <p:nvPr userDrawn="1"/>
        </p:nvPicPr>
        <p:blipFill rotWithShape="1">
          <a:blip r:embed="rId2" cstate="email">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7592535" y="4730262"/>
            <a:ext cx="1402601" cy="235836"/>
          </a:xfrm>
          <a:prstGeom prst="rect">
            <a:avLst/>
          </a:prstGeom>
          <a:noFill/>
          <a:ln>
            <a:noFill/>
          </a:ln>
        </p:spPr>
      </p:pic>
      <p:sp>
        <p:nvSpPr>
          <p:cNvPr id="4" name="Text Placeholder 8"/>
          <p:cNvSpPr>
            <a:spLocks noGrp="1"/>
          </p:cNvSpPr>
          <p:nvPr>
            <p:ph type="body" sz="quarter" idx="11" hasCustomPrompt="1"/>
          </p:nvPr>
        </p:nvSpPr>
        <p:spPr>
          <a:xfrm>
            <a:off x="422782" y="1690477"/>
            <a:ext cx="7713687" cy="332399"/>
          </a:xfrm>
        </p:spPr>
        <p:txBody>
          <a:bodyPr/>
          <a:lstStyle>
            <a:lvl1pPr marL="0" indent="0">
              <a:buNone/>
              <a:defRPr lang="en-US" sz="2400" kern="1200" spc="-75"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78" rtl="0" eaLnBrk="1" latinLnBrk="0" hangingPunct="1">
              <a:lnSpc>
                <a:spcPct val="90000"/>
              </a:lnSpc>
              <a:spcBef>
                <a:spcPct val="20000"/>
              </a:spcBef>
              <a:buSzPct val="90000"/>
              <a:buFont typeface="Arial" pitchFamily="34" charset="0"/>
              <a:buNone/>
            </a:pPr>
            <a:r>
              <a:rPr lang="en-US" dirty="0" smtClean="0"/>
              <a:t>Sub-section phrase</a:t>
            </a:r>
            <a:endParaRPr lang="en-US" dirty="0"/>
          </a:p>
        </p:txBody>
      </p:sp>
    </p:spTree>
    <p:extLst>
      <p:ext uri="{BB962C8B-B14F-4D97-AF65-F5344CB8AC3E}">
        <p14:creationId xmlns:p14="http://schemas.microsoft.com/office/powerpoint/2010/main" val="1667569758"/>
      </p:ext>
    </p:extLst>
  </p:cSld>
  <p:clrMapOvr>
    <a:masterClrMapping/>
  </p:clrMapOvr>
  <p:transition>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_Blank Color 1 Layout">
    <p:bg>
      <p:bgPr>
        <a:solidFill>
          <a:schemeClr val="accent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384673" y="1326358"/>
            <a:ext cx="8423524" cy="914096"/>
          </a:xfrm>
        </p:spPr>
        <p:txBody>
          <a:bodyPr/>
          <a:lstStyle>
            <a:lvl1pPr marL="0" indent="0">
              <a:buNone/>
              <a:defRPr sz="6600" i="0" spc="-75" baseline="0">
                <a:gradFill>
                  <a:gsLst>
                    <a:gs pos="0">
                      <a:schemeClr val="tx1"/>
                    </a:gs>
                    <a:gs pos="100000">
                      <a:schemeClr val="tx1"/>
                    </a:gs>
                  </a:gsLst>
                  <a:lin ang="5400000" scaled="0"/>
                </a:gradFill>
                <a:latin typeface="Segoe UI Light" pitchFamily="34" charset="0"/>
              </a:defRPr>
            </a:lvl1pPr>
          </a:lstStyle>
          <a:p>
            <a:pPr lvl="0"/>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email">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7592535" y="4730262"/>
            <a:ext cx="1402601" cy="235836"/>
          </a:xfrm>
          <a:prstGeom prst="rect">
            <a:avLst/>
          </a:prstGeom>
          <a:noFill/>
          <a:ln>
            <a:noFill/>
          </a:ln>
        </p:spPr>
      </p:pic>
      <p:sp>
        <p:nvSpPr>
          <p:cNvPr id="4" name="Text Placeholder 8"/>
          <p:cNvSpPr>
            <a:spLocks noGrp="1"/>
          </p:cNvSpPr>
          <p:nvPr>
            <p:ph type="body" sz="quarter" idx="11" hasCustomPrompt="1"/>
          </p:nvPr>
        </p:nvSpPr>
        <p:spPr>
          <a:xfrm>
            <a:off x="384673" y="2414377"/>
            <a:ext cx="5636696" cy="332399"/>
          </a:xfrm>
        </p:spPr>
        <p:txBody>
          <a:bodyPr/>
          <a:lstStyle>
            <a:lvl1pPr marL="0" indent="0">
              <a:buNone/>
              <a:defRPr lang="en-US" sz="2400" kern="1200" spc="-75"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78"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1219117282"/>
      </p:ext>
    </p:extLst>
  </p:cSld>
  <p:clrMapOvr>
    <a:masterClrMapping/>
  </p:clrMapOvr>
  <p:transition>
    <p:fade/>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2_Blank Color Sub-Section Title">
    <p:bg>
      <p:bgPr>
        <a:solidFill>
          <a:schemeClr val="accent3"/>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384673" y="2336007"/>
            <a:ext cx="8423524" cy="623248"/>
          </a:xfrm>
        </p:spPr>
        <p:txBody>
          <a:bodyPr/>
          <a:lstStyle>
            <a:lvl1pPr marL="0" indent="0">
              <a:buNone/>
              <a:defRPr lang="en-US" sz="4500" i="0" kern="1200" spc="-75"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78" rtl="0" eaLnBrk="1" latinLnBrk="0" hangingPunct="1">
              <a:lnSpc>
                <a:spcPct val="90000"/>
              </a:lnSpc>
              <a:spcBef>
                <a:spcPct val="20000"/>
              </a:spcBef>
              <a:buSzPct val="90000"/>
              <a:buFont typeface="Arial" pitchFamily="34" charset="0"/>
              <a:buNone/>
            </a:pPr>
            <a:r>
              <a:rPr lang="en-US" dirty="0" smtClean="0"/>
              <a:t>Click to edit section title</a:t>
            </a:r>
          </a:p>
        </p:txBody>
      </p:sp>
      <p:pic>
        <p:nvPicPr>
          <p:cNvPr id="3" name="Picture 2" descr="Microsoft logo and tagline"/>
          <p:cNvPicPr>
            <a:picLocks noChangeAspect="1" noChangeArrowheads="1"/>
          </p:cNvPicPr>
          <p:nvPr userDrawn="1"/>
        </p:nvPicPr>
        <p:blipFill rotWithShape="1">
          <a:blip r:embed="rId2" cstate="email">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7592535" y="4730262"/>
            <a:ext cx="1402601" cy="235836"/>
          </a:xfrm>
          <a:prstGeom prst="rect">
            <a:avLst/>
          </a:prstGeom>
          <a:noFill/>
          <a:ln>
            <a:noFill/>
          </a:ln>
        </p:spPr>
      </p:pic>
      <p:sp>
        <p:nvSpPr>
          <p:cNvPr id="4" name="Text Placeholder 8"/>
          <p:cNvSpPr>
            <a:spLocks noGrp="1"/>
          </p:cNvSpPr>
          <p:nvPr>
            <p:ph type="body" sz="quarter" idx="11" hasCustomPrompt="1"/>
          </p:nvPr>
        </p:nvSpPr>
        <p:spPr>
          <a:xfrm>
            <a:off x="422782" y="1690477"/>
            <a:ext cx="7713687" cy="332399"/>
          </a:xfrm>
        </p:spPr>
        <p:txBody>
          <a:bodyPr/>
          <a:lstStyle>
            <a:lvl1pPr marL="0" indent="0">
              <a:buNone/>
              <a:defRPr lang="en-US" sz="2400" kern="1200" spc="-75"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78" rtl="0" eaLnBrk="1" latinLnBrk="0" hangingPunct="1">
              <a:lnSpc>
                <a:spcPct val="90000"/>
              </a:lnSpc>
              <a:spcBef>
                <a:spcPct val="20000"/>
              </a:spcBef>
              <a:buSzPct val="90000"/>
              <a:buFont typeface="Arial" pitchFamily="34" charset="0"/>
              <a:buNone/>
            </a:pPr>
            <a:r>
              <a:rPr lang="en-US" dirty="0" smtClean="0"/>
              <a:t>Sub-section phrase</a:t>
            </a:r>
            <a:endParaRPr lang="en-US" dirty="0"/>
          </a:p>
        </p:txBody>
      </p:sp>
    </p:spTree>
    <p:extLst>
      <p:ext uri="{BB962C8B-B14F-4D97-AF65-F5344CB8AC3E}">
        <p14:creationId xmlns:p14="http://schemas.microsoft.com/office/powerpoint/2010/main" val="4213794158"/>
      </p:ext>
    </p:extLst>
  </p:cSld>
  <p:clrMapOvr>
    <a:masterClrMapping/>
  </p:clrMapOvr>
  <p:transition>
    <p:fade/>
  </p:transition>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6_Blank Color 1 Layout">
    <p:bg>
      <p:bgPr>
        <a:solidFill>
          <a:schemeClr val="accent3"/>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384673" y="1326358"/>
            <a:ext cx="8423524" cy="914096"/>
          </a:xfrm>
        </p:spPr>
        <p:txBody>
          <a:bodyPr/>
          <a:lstStyle>
            <a:lvl1pPr marL="0" indent="0">
              <a:buNone/>
              <a:defRPr lang="en-US" sz="6600" i="0" kern="1200" spc="-75"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78" rtl="0" eaLnBrk="1" latinLnBrk="0" hangingPunct="1">
              <a:lnSpc>
                <a:spcPct val="90000"/>
              </a:lnSpc>
              <a:spcBef>
                <a:spcPct val="20000"/>
              </a:spcBef>
              <a:buSzPct val="90000"/>
              <a:buFont typeface="Arial" pitchFamily="34" charset="0"/>
              <a:buNone/>
            </a:pPr>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email">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7592535" y="4730262"/>
            <a:ext cx="1402601" cy="235836"/>
          </a:xfrm>
          <a:prstGeom prst="rect">
            <a:avLst/>
          </a:prstGeom>
          <a:noFill/>
          <a:ln>
            <a:noFill/>
          </a:ln>
        </p:spPr>
      </p:pic>
      <p:sp>
        <p:nvSpPr>
          <p:cNvPr id="4" name="Text Placeholder 8"/>
          <p:cNvSpPr>
            <a:spLocks noGrp="1"/>
          </p:cNvSpPr>
          <p:nvPr>
            <p:ph type="body" sz="quarter" idx="11" hasCustomPrompt="1"/>
          </p:nvPr>
        </p:nvSpPr>
        <p:spPr>
          <a:xfrm>
            <a:off x="384673" y="2414377"/>
            <a:ext cx="5636696" cy="332399"/>
          </a:xfrm>
        </p:spPr>
        <p:txBody>
          <a:bodyPr/>
          <a:lstStyle>
            <a:lvl1pPr marL="0" indent="0">
              <a:buNone/>
              <a:defRPr lang="en-US" sz="2400" kern="1200" spc="-75"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78"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2056221992"/>
      </p:ext>
    </p:extLst>
  </p:cSld>
  <p:clrMapOvr>
    <a:masterClrMapping/>
  </p:clrMapOvr>
  <p:transition>
    <p:fade/>
  </p:transition>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3_Blank Color 1 Layout">
    <p:bg>
      <p:bgPr>
        <a:solidFill>
          <a:schemeClr val="accent6"/>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384673" y="1326358"/>
            <a:ext cx="8423524" cy="914096"/>
          </a:xfrm>
        </p:spPr>
        <p:txBody>
          <a:bodyPr/>
          <a:lstStyle>
            <a:lvl1pPr marL="0" indent="0">
              <a:buNone/>
              <a:defRPr lang="en-US" sz="6600" i="0" kern="1200" spc="-75"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78" rtl="0" eaLnBrk="1" latinLnBrk="0" hangingPunct="1">
              <a:lnSpc>
                <a:spcPct val="90000"/>
              </a:lnSpc>
              <a:spcBef>
                <a:spcPct val="20000"/>
              </a:spcBef>
              <a:buSzPct val="90000"/>
              <a:buFont typeface="Arial" pitchFamily="34" charset="0"/>
              <a:buNone/>
            </a:pPr>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email">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7592535" y="4730262"/>
            <a:ext cx="1402601" cy="235836"/>
          </a:xfrm>
          <a:prstGeom prst="rect">
            <a:avLst/>
          </a:prstGeom>
          <a:noFill/>
          <a:ln>
            <a:noFill/>
          </a:ln>
        </p:spPr>
      </p:pic>
      <p:sp>
        <p:nvSpPr>
          <p:cNvPr id="4" name="Text Placeholder 8"/>
          <p:cNvSpPr>
            <a:spLocks noGrp="1"/>
          </p:cNvSpPr>
          <p:nvPr>
            <p:ph type="body" sz="quarter" idx="11" hasCustomPrompt="1"/>
          </p:nvPr>
        </p:nvSpPr>
        <p:spPr>
          <a:xfrm>
            <a:off x="384673" y="2414377"/>
            <a:ext cx="5636696" cy="332399"/>
          </a:xfrm>
        </p:spPr>
        <p:txBody>
          <a:bodyPr/>
          <a:lstStyle>
            <a:lvl1pPr marL="0" indent="0">
              <a:buNone/>
              <a:defRPr lang="en-US" sz="2400" kern="1200" spc="-75"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78"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1703590768"/>
      </p:ext>
    </p:extLst>
  </p:cSld>
  <p:clrMapOvr>
    <a:masterClrMapping/>
  </p:clrMapOvr>
  <p:transition>
    <p:fade/>
  </p:transition>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4_Blank Color 1 Layout">
    <p:bg>
      <p:bgPr>
        <a:solidFill>
          <a:schemeClr val="accent5"/>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384673" y="1326358"/>
            <a:ext cx="8423524" cy="914096"/>
          </a:xfrm>
        </p:spPr>
        <p:txBody>
          <a:bodyPr/>
          <a:lstStyle>
            <a:lvl1pPr marL="0" indent="0">
              <a:buNone/>
              <a:defRPr lang="en-US" sz="6600" i="0" kern="1200" spc="-75"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78" rtl="0" eaLnBrk="1" latinLnBrk="0" hangingPunct="1">
              <a:lnSpc>
                <a:spcPct val="90000"/>
              </a:lnSpc>
              <a:spcBef>
                <a:spcPct val="20000"/>
              </a:spcBef>
              <a:buSzPct val="90000"/>
              <a:buFont typeface="Arial" pitchFamily="34" charset="0"/>
              <a:buNone/>
            </a:pPr>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email">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7592535" y="4730262"/>
            <a:ext cx="1402601" cy="235836"/>
          </a:xfrm>
          <a:prstGeom prst="rect">
            <a:avLst/>
          </a:prstGeom>
          <a:noFill/>
          <a:ln>
            <a:noFill/>
          </a:ln>
        </p:spPr>
      </p:pic>
      <p:sp>
        <p:nvSpPr>
          <p:cNvPr id="4" name="Text Placeholder 8"/>
          <p:cNvSpPr>
            <a:spLocks noGrp="1"/>
          </p:cNvSpPr>
          <p:nvPr>
            <p:ph type="body" sz="quarter" idx="11" hasCustomPrompt="1"/>
          </p:nvPr>
        </p:nvSpPr>
        <p:spPr>
          <a:xfrm>
            <a:off x="384673" y="2414377"/>
            <a:ext cx="5636696" cy="332399"/>
          </a:xfrm>
        </p:spPr>
        <p:txBody>
          <a:bodyPr/>
          <a:lstStyle>
            <a:lvl1pPr marL="0" indent="0">
              <a:buNone/>
              <a:defRPr lang="en-US" sz="2400" kern="1200" spc="-75"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78"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2395434401"/>
      </p:ext>
    </p:extLst>
  </p:cSld>
  <p:clrMapOvr>
    <a:masterClrMapping/>
  </p:clrMapOvr>
  <p:transition>
    <p:fade/>
  </p:transition>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5_Blank Color 1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12409233"/>
      </p:ext>
    </p:extLst>
  </p:cSld>
  <p:clrMapOvr>
    <a:masterClrMapping/>
  </p:clrMapOvr>
  <p:transition>
    <p:fade/>
  </p:transition>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Blank Color 2 Layout">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538190"/>
      </p:ext>
    </p:extLst>
  </p:cSld>
  <p:clrMapOvr>
    <a:masterClrMapping/>
  </p:clrMapOvr>
  <p:transition>
    <p:fade/>
  </p:transition>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Blank Color 3 Layout">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328546"/>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4"/>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8"/>
            <a:ext cx="3154788" cy="346249"/>
          </a:xfrm>
        </p:spPr>
        <p:txBody>
          <a:bodyPr>
            <a:noAutofit/>
          </a:bodyPr>
          <a:lstStyle>
            <a:lvl1pPr marL="0" indent="0" algn="l" defTabSz="685750"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5944255" y="1449454"/>
            <a:ext cx="2260588" cy="173568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61726" tIns="30863" rIns="61726" bIns="30863" numCol="1" anchor="t" anchorCtr="0" compatLnSpc="1">
            <a:prstTxWarp prst="textNoShape">
              <a:avLst/>
            </a:prstTxWarp>
          </a:bodyPr>
          <a:lstStyle/>
          <a:p>
            <a:endParaRPr lang="en-US" sz="1200"/>
          </a:p>
        </p:txBody>
      </p:sp>
    </p:spTree>
    <p:extLst>
      <p:ext uri="{BB962C8B-B14F-4D97-AF65-F5344CB8AC3E}">
        <p14:creationId xmlns:p14="http://schemas.microsoft.com/office/powerpoint/2010/main" val="2393864327"/>
      </p:ext>
    </p:extLst>
  </p:cSld>
  <p:clrMapOvr>
    <a:masterClrMapping/>
  </p:clrMapOvr>
  <p:transition>
    <p:fade/>
  </p:transition>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Blank Color Layout 4">
    <p:bg>
      <p:bgPr>
        <a:solidFill>
          <a:schemeClr val="accent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9345799"/>
      </p:ext>
    </p:extLst>
  </p:cSld>
  <p:clrMapOvr>
    <a:masterClrMapping/>
  </p:clrMapOvr>
  <p:transition>
    <p:fade/>
  </p:transition>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Blank Color Layout 5">
    <p:bg>
      <p:bgPr>
        <a:solidFill>
          <a:schemeClr val="accent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8237132"/>
      </p:ext>
    </p:extLst>
  </p:cSld>
  <p:clrMapOvr>
    <a:masterClrMapping/>
  </p:clrMapOvr>
  <p:transition>
    <p:fade/>
  </p:transition>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9436" y="1675586"/>
            <a:ext cx="6281777" cy="1019397"/>
          </a:xfrm>
        </p:spPr>
        <p:txBody>
          <a:bodyPr anchor="ctr" anchorCtr="0">
            <a:noAutofit/>
          </a:bodyPr>
          <a:lstStyle>
            <a:lvl1pPr>
              <a:lnSpc>
                <a:spcPct val="90000"/>
              </a:lnSpc>
              <a:defRPr sz="50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389437" y="3459256"/>
            <a:ext cx="4091815" cy="858697"/>
          </a:xfrm>
        </p:spPr>
        <p:txBody>
          <a:bodyPr/>
          <a:lstStyle>
            <a:lvl1pPr marL="0" indent="0">
              <a:buFont typeface="Arial" pitchFamily="34" charset="0"/>
              <a:buNone/>
              <a:defRPr sz="1800">
                <a:solidFill>
                  <a:schemeClr val="bg1">
                    <a:alpha val="98000"/>
                  </a:schemeClr>
                </a:solidFill>
                <a:latin typeface="+mj-lt"/>
              </a:defRPr>
            </a:lvl1pPr>
            <a:lvl2pPr marL="345327" indent="0">
              <a:buFont typeface="Arial" pitchFamily="34" charset="0"/>
              <a:buNone/>
              <a:defRPr/>
            </a:lvl2pPr>
            <a:lvl3pPr marL="641833" indent="0">
              <a:buFont typeface="Arial" pitchFamily="34" charset="0"/>
              <a:buNone/>
              <a:defRPr/>
            </a:lvl3pPr>
            <a:lvl4pPr marL="944292" indent="0">
              <a:buFont typeface="Arial" pitchFamily="34" charset="0"/>
              <a:buNone/>
              <a:defRPr/>
            </a:lvl4pPr>
            <a:lvl5pPr marL="120388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9437" y="171450"/>
            <a:ext cx="1873858" cy="217754"/>
          </a:xfrm>
          <a:prstGeom prst="rect">
            <a:avLst/>
          </a:prstGeom>
        </p:spPr>
      </p:pic>
    </p:spTree>
    <p:extLst>
      <p:ext uri="{BB962C8B-B14F-4D97-AF65-F5344CB8AC3E}">
        <p14:creationId xmlns:p14="http://schemas.microsoft.com/office/powerpoint/2010/main" val="2168239273"/>
      </p:ext>
    </p:extLst>
  </p:cSld>
  <p:clrMapOvr>
    <a:masterClrMapping/>
  </p:clrMapOvr>
  <p:transition>
    <p:fade/>
  </p:transition>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0"/>
            <a:ext cx="8363938" cy="567848"/>
          </a:xfrm>
        </p:spPr>
        <p:txBody>
          <a:bodyPr/>
          <a:lstStyle>
            <a:lvl1pPr>
              <a:defRPr sz="41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50"/>
            <a:ext cx="8363938" cy="709810"/>
          </a:xfrm>
        </p:spPr>
        <p:txBody>
          <a:bodyPr/>
          <a:lstStyle>
            <a:lvl1pPr marL="2382" indent="0">
              <a:spcBef>
                <a:spcPts val="0"/>
              </a:spcBef>
              <a:spcAft>
                <a:spcPts val="675"/>
              </a:spcAft>
              <a:buSzPct val="80000"/>
              <a:buFont typeface="Arial" pitchFamily="34" charset="0"/>
              <a:buNone/>
              <a:defRPr sz="3000" spc="-75" baseline="0">
                <a:gradFill>
                  <a:gsLst>
                    <a:gs pos="0">
                      <a:srgbClr val="595959"/>
                    </a:gs>
                    <a:gs pos="86000">
                      <a:srgbClr val="595959"/>
                    </a:gs>
                  </a:gsLst>
                  <a:lin ang="5400000" scaled="0"/>
                </a:gradFill>
                <a:latin typeface="Segoe UI Light" pitchFamily="34" charset="0"/>
              </a:defRPr>
            </a:lvl1pPr>
            <a:lvl2pPr marL="2382" indent="0">
              <a:spcBef>
                <a:spcPts val="0"/>
              </a:spcBef>
              <a:buSzPct val="80000"/>
              <a:buFont typeface="Arial" pitchFamily="34" charset="0"/>
              <a:buNone/>
              <a:defRPr sz="1500" spc="-38" baseline="0">
                <a:gradFill>
                  <a:gsLst>
                    <a:gs pos="0">
                      <a:srgbClr val="595959"/>
                    </a:gs>
                    <a:gs pos="86000">
                      <a:srgbClr val="595959"/>
                    </a:gs>
                  </a:gsLst>
                  <a:lin ang="5400000" scaled="0"/>
                </a:gradFill>
              </a:defRPr>
            </a:lvl2pPr>
            <a:lvl3pPr marL="944292" indent="-302459">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203883" indent="-259591">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456329" indent="-252446">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03" y="4779410"/>
            <a:ext cx="1261769" cy="146626"/>
          </a:xfrm>
          <a:prstGeom prst="rect">
            <a:avLst/>
          </a:prstGeom>
        </p:spPr>
      </p:pic>
    </p:spTree>
    <p:extLst>
      <p:ext uri="{BB962C8B-B14F-4D97-AF65-F5344CB8AC3E}">
        <p14:creationId xmlns:p14="http://schemas.microsoft.com/office/powerpoint/2010/main" val="2119371378"/>
      </p:ext>
    </p:extLst>
  </p:cSld>
  <p:clrMapOvr>
    <a:masterClrMapping/>
  </p:clrMapOvr>
  <p:transition>
    <p:fade/>
  </p:transition>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0"/>
            <a:ext cx="8363938" cy="567848"/>
          </a:xfrm>
        </p:spPr>
        <p:txBody>
          <a:bodyPr/>
          <a:lstStyle>
            <a:lvl1pPr algn="l" defTabSz="685864" rtl="0" eaLnBrk="1" latinLnBrk="0" hangingPunct="1">
              <a:lnSpc>
                <a:spcPct val="90000"/>
              </a:lnSpc>
              <a:spcBef>
                <a:spcPct val="0"/>
              </a:spcBef>
              <a:buNone/>
              <a:defRPr lang="en-US" sz="4100" b="0" kern="1200" cap="none" spc="-75"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49"/>
            <a:ext cx="8363938" cy="1574277"/>
          </a:xfrm>
        </p:spPr>
        <p:txBody>
          <a:bodyPr/>
          <a:lstStyle>
            <a:lvl1pPr marL="0" indent="0">
              <a:spcBef>
                <a:spcPts val="0"/>
              </a:spcBef>
              <a:spcAft>
                <a:spcPts val="0"/>
              </a:spcAft>
              <a:buFont typeface="Arial" pitchFamily="34" charset="0"/>
              <a:buNone/>
              <a:defRPr lang="en-US" sz="2400" kern="1200" dirty="0" smtClean="0">
                <a:gradFill>
                  <a:gsLst>
                    <a:gs pos="0">
                      <a:srgbClr val="595959"/>
                    </a:gs>
                    <a:gs pos="86000">
                      <a:srgbClr val="595959"/>
                    </a:gs>
                  </a:gsLst>
                  <a:lin ang="5400000" scaled="0"/>
                </a:gradFill>
                <a:latin typeface="+mn-lt"/>
                <a:ea typeface="+mn-ea"/>
                <a:cs typeface="+mn-cs"/>
              </a:defRPr>
            </a:lvl1pPr>
            <a:lvl2pPr marL="516800" indent="-257209">
              <a:spcBef>
                <a:spcPts val="0"/>
              </a:spcBef>
              <a:spcAft>
                <a:spcPts val="0"/>
              </a:spcAft>
              <a:buFont typeface="Arial" pitchFamily="34" charset="0"/>
              <a:buChar char="•"/>
              <a:defRPr lang="en-US" sz="21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300"/>
              </a:spcAft>
              <a:buNone/>
              <a:defRPr sz="1500"/>
            </a:lvl3pPr>
            <a:lvl4pPr marL="0" indent="0">
              <a:spcBef>
                <a:spcPts val="0"/>
              </a:spcBef>
              <a:spcAft>
                <a:spcPts val="300"/>
              </a:spcAft>
              <a:buNone/>
              <a:defRPr/>
            </a:lvl4pPr>
            <a:lvl5pPr marL="257209" indent="-257209">
              <a:spcBef>
                <a:spcPts val="0"/>
              </a:spcBef>
              <a:spcAft>
                <a:spcPts val="300"/>
              </a:spcAft>
              <a:buFont typeface="Arial" pitchFamily="34" charset="0"/>
              <a:buChar char="•"/>
              <a:defRPr/>
            </a:lvl5pPr>
            <a:lvl6pPr marL="775200" indent="-257209">
              <a:buFont typeface="Arial" pitchFamily="34" charset="0"/>
              <a:buChar char="•"/>
              <a:defRPr sz="1800">
                <a:gradFill>
                  <a:gsLst>
                    <a:gs pos="0">
                      <a:srgbClr val="595959"/>
                    </a:gs>
                    <a:gs pos="86000">
                      <a:srgbClr val="595959"/>
                    </a:gs>
                  </a:gsLst>
                  <a:lin ang="5400000" scaled="0"/>
                </a:gradFill>
              </a:defRPr>
            </a:lvl6pPr>
            <a:lvl7pPr marL="941910" indent="-169091">
              <a:defRPr>
                <a:gradFill>
                  <a:gsLst>
                    <a:gs pos="0">
                      <a:srgbClr val="595959"/>
                    </a:gs>
                    <a:gs pos="86000">
                      <a:srgbClr val="595959"/>
                    </a:gs>
                  </a:gsLst>
                  <a:lin ang="5400000" scaled="0"/>
                </a:gradFill>
              </a:defRPr>
            </a:lvl7pPr>
            <a:lvl8pPr marL="1115765" indent="-173854">
              <a:defRPr>
                <a:gradFill>
                  <a:gsLst>
                    <a:gs pos="0">
                      <a:srgbClr val="595959"/>
                    </a:gs>
                    <a:gs pos="86000">
                      <a:srgbClr val="595959"/>
                    </a:gs>
                  </a:gsLst>
                  <a:lin ang="5400000" scaled="0"/>
                </a:gradFill>
              </a:defRPr>
            </a:lvl8pPr>
          </a:lstStyle>
          <a:p>
            <a:pPr marL="259591" lvl="0" indent="-259591" algn="l" defTabSz="685864" rtl="0" eaLnBrk="1" latinLnBrk="0" hangingPunct="1">
              <a:lnSpc>
                <a:spcPct val="90000"/>
              </a:lnSpc>
              <a:spcBef>
                <a:spcPct val="20000"/>
              </a:spcBef>
              <a:buSzPct val="90000"/>
              <a:buFont typeface="Arial" pitchFamily="34" charset="0"/>
              <a:buChar char="•"/>
            </a:pPr>
            <a:r>
              <a:rPr lang="en-US" smtClean="0"/>
              <a:t>Click to edit Master text styles</a:t>
            </a:r>
          </a:p>
          <a:p>
            <a:pPr marL="259591" lvl="1" indent="-259591" algn="l" defTabSz="685864" rtl="0" eaLnBrk="1" latinLnBrk="0" hangingPunct="1">
              <a:lnSpc>
                <a:spcPct val="90000"/>
              </a:lnSpc>
              <a:spcBef>
                <a:spcPct val="20000"/>
              </a:spcBef>
              <a:buSzPct val="90000"/>
              <a:buFont typeface="Arial" pitchFamily="34" charset="0"/>
              <a:buChar char="•"/>
            </a:pPr>
            <a:r>
              <a:rPr lang="en-US" smtClean="0"/>
              <a:t>Second level</a:t>
            </a:r>
          </a:p>
          <a:p>
            <a:pPr marL="259591" lvl="2" indent="-259591" algn="l" defTabSz="685864" rtl="0" eaLnBrk="1" latinLnBrk="0" hangingPunct="1">
              <a:lnSpc>
                <a:spcPct val="90000"/>
              </a:lnSpc>
              <a:spcBef>
                <a:spcPct val="20000"/>
              </a:spcBef>
              <a:buSzPct val="90000"/>
              <a:buFont typeface="Arial" pitchFamily="34" charset="0"/>
              <a:buChar char="•"/>
            </a:pPr>
            <a:r>
              <a:rPr lang="en-US" smtClean="0"/>
              <a:t>Third level</a:t>
            </a:r>
          </a:p>
          <a:p>
            <a:pPr marL="259591" lvl="3" indent="-259591" algn="l" defTabSz="685864" rtl="0" eaLnBrk="1" latinLnBrk="0" hangingPunct="1">
              <a:lnSpc>
                <a:spcPct val="90000"/>
              </a:lnSpc>
              <a:spcBef>
                <a:spcPct val="20000"/>
              </a:spcBef>
              <a:buSzPct val="90000"/>
              <a:buFont typeface="Arial" pitchFamily="34" charset="0"/>
              <a:buChar char="•"/>
            </a:pPr>
            <a:r>
              <a:rPr lang="en-US" smtClean="0"/>
              <a:t>Fourth level</a:t>
            </a:r>
          </a:p>
          <a:p>
            <a:pPr marL="259591" lvl="4" indent="-259591" algn="l" defTabSz="685864"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03" y="4779410"/>
            <a:ext cx="1261769" cy="146626"/>
          </a:xfrm>
          <a:prstGeom prst="rect">
            <a:avLst/>
          </a:prstGeom>
        </p:spPr>
      </p:pic>
    </p:spTree>
    <p:extLst>
      <p:ext uri="{BB962C8B-B14F-4D97-AF65-F5344CB8AC3E}">
        <p14:creationId xmlns:p14="http://schemas.microsoft.com/office/powerpoint/2010/main" val="2900882357"/>
      </p:ext>
    </p:extLst>
  </p:cSld>
  <p:clrMapOvr>
    <a:masterClrMapping/>
  </p:clrMapOvr>
  <p:transition>
    <p:fad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0"/>
            <a:ext cx="8363938" cy="567848"/>
          </a:xfrm>
        </p:spPr>
        <p:txBody>
          <a:bodyPr/>
          <a:lstStyle>
            <a:lvl1pPr>
              <a:defRPr sz="4100"/>
            </a:lvl1pPr>
          </a:lstStyle>
          <a:p>
            <a:r>
              <a:rPr lang="en-US" smtClean="0"/>
              <a:t>Click to edit Master title style</a:t>
            </a:r>
            <a:endParaRPr lang="en-US" dirty="0"/>
          </a:p>
        </p:txBody>
      </p:sp>
      <p:sp>
        <p:nvSpPr>
          <p:cNvPr id="3" name="Content Placeholder 2"/>
          <p:cNvSpPr>
            <a:spLocks noGrp="1"/>
          </p:cNvSpPr>
          <p:nvPr>
            <p:ph sz="half" idx="1"/>
          </p:nvPr>
        </p:nvSpPr>
        <p:spPr>
          <a:xfrm>
            <a:off x="389436" y="1085850"/>
            <a:ext cx="4115872" cy="1832810"/>
          </a:xfrm>
        </p:spPr>
        <p:txBody>
          <a:bodyPr/>
          <a:lstStyle>
            <a:lvl1pPr marL="256019" indent="-256019">
              <a:lnSpc>
                <a:spcPct val="90000"/>
              </a:lnSpc>
              <a:buSzPct val="80000"/>
              <a:buFont typeface="Arial" pitchFamily="34" charset="0"/>
              <a:buChar char="•"/>
              <a:defRPr sz="2400"/>
            </a:lvl1pPr>
            <a:lvl2pPr marL="470360" indent="-214341">
              <a:lnSpc>
                <a:spcPct val="90000"/>
              </a:lnSpc>
              <a:buSzPct val="80000"/>
              <a:buFont typeface="Arial" pitchFamily="34" charset="0"/>
              <a:buChar char="•"/>
              <a:defRPr sz="2100"/>
            </a:lvl2pPr>
            <a:lvl3pPr marL="685891" indent="-215532">
              <a:lnSpc>
                <a:spcPct val="90000"/>
              </a:lnSpc>
              <a:buSzPct val="80000"/>
              <a:buFont typeface="Arial" pitchFamily="34" charset="0"/>
              <a:buChar char="•"/>
              <a:defRPr sz="1800"/>
            </a:lvl3pPr>
            <a:lvl4pPr marL="1284856" indent="-169091">
              <a:lnSpc>
                <a:spcPct val="90000"/>
              </a:lnSpc>
              <a:buSzPct val="80000"/>
              <a:buFont typeface="Arial" pitchFamily="34" charset="0"/>
              <a:buChar char="•"/>
              <a:defRPr sz="1500"/>
            </a:lvl4pPr>
            <a:lvl5pPr marL="1458710" indent="-173854">
              <a:lnSpc>
                <a:spcPct val="90000"/>
              </a:lnSpc>
              <a:buSzPct val="80000"/>
              <a:buFont typeface="Arial" pitchFamily="34" charset="0"/>
              <a:buChar char="•"/>
              <a:defRPr sz="15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7501" y="1085850"/>
            <a:ext cx="4115872" cy="1832810"/>
          </a:xfrm>
        </p:spPr>
        <p:txBody>
          <a:bodyPr/>
          <a:lstStyle>
            <a:lvl1pPr marL="342946" indent="-342946">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1pPr>
            <a:lvl2pPr marL="598965" indent="-342946">
              <a:lnSpc>
                <a:spcPct val="90000"/>
              </a:lnSpc>
              <a:buSzPct val="80000"/>
              <a:buFont typeface="Arial" pitchFamily="34" charset="0"/>
              <a:buChar char="•"/>
              <a:defRPr lang="en-US" sz="2100" kern="1200" dirty="0" smtClean="0">
                <a:gradFill>
                  <a:gsLst>
                    <a:gs pos="0">
                      <a:srgbClr val="595959"/>
                    </a:gs>
                    <a:gs pos="86000">
                      <a:srgbClr val="595959"/>
                    </a:gs>
                  </a:gsLst>
                  <a:lin ang="5400000" scaled="0"/>
                </a:gradFill>
                <a:latin typeface="+mn-lt"/>
                <a:ea typeface="+mn-ea"/>
                <a:cs typeface="+mn-cs"/>
              </a:defRPr>
            </a:lvl2pPr>
            <a:lvl3pPr marL="727568" indent="-257209">
              <a:lnSpc>
                <a:spcPct val="90000"/>
              </a:lnSpc>
              <a:buSzPct val="80000"/>
              <a:buFont typeface="Arial" pitchFamily="34" charset="0"/>
              <a:buChar char="•"/>
              <a:defRPr lang="en-US" sz="1800" kern="1200" dirty="0" smtClean="0">
                <a:gradFill>
                  <a:gsLst>
                    <a:gs pos="0">
                      <a:srgbClr val="595959"/>
                    </a:gs>
                    <a:gs pos="86000">
                      <a:srgbClr val="595959"/>
                    </a:gs>
                  </a:gsLst>
                  <a:lin ang="5400000" scaled="0"/>
                </a:gradFill>
                <a:latin typeface="+mn-lt"/>
                <a:ea typeface="+mn-ea"/>
                <a:cs typeface="+mn-cs"/>
              </a:defRPr>
            </a:lvl3pPr>
            <a:lvl4pPr marL="1372974" indent="-257209">
              <a:lnSpc>
                <a:spcPct val="90000"/>
              </a:lnSpc>
              <a:buSzPct val="80000"/>
              <a:buFont typeface="Arial" pitchFamily="34" charset="0"/>
              <a:buChar char="•"/>
              <a:defRPr lang="en-US" sz="1500" kern="1200" dirty="0" smtClean="0">
                <a:gradFill>
                  <a:gsLst>
                    <a:gs pos="0">
                      <a:srgbClr val="595959"/>
                    </a:gs>
                    <a:gs pos="86000">
                      <a:srgbClr val="595959"/>
                    </a:gs>
                  </a:gsLst>
                  <a:lin ang="5400000" scaled="0"/>
                </a:gradFill>
                <a:latin typeface="+mn-lt"/>
                <a:ea typeface="+mn-ea"/>
                <a:cs typeface="+mn-cs"/>
              </a:defRPr>
            </a:lvl4pPr>
            <a:lvl5pPr marL="1542065" indent="-257209">
              <a:lnSpc>
                <a:spcPct val="90000"/>
              </a:lnSpc>
              <a:buSzPct val="80000"/>
              <a:buFont typeface="Arial" pitchFamily="34" charset="0"/>
              <a:buChar char="•"/>
              <a:defRPr lang="en-US" sz="1500" kern="1200" dirty="0">
                <a:gradFill>
                  <a:gsLst>
                    <a:gs pos="0">
                      <a:srgbClr val="595959"/>
                    </a:gs>
                    <a:gs pos="86000">
                      <a:srgbClr val="595959"/>
                    </a:gs>
                  </a:gsLst>
                  <a:lin ang="5400000" scaled="0"/>
                </a:gradFill>
                <a:latin typeface="+mn-lt"/>
                <a:ea typeface="+mn-ea"/>
                <a:cs typeface="+mn-cs"/>
              </a:defRPr>
            </a:lvl5pPr>
            <a:lvl6pPr>
              <a:defRPr sz="1400"/>
            </a:lvl6pPr>
            <a:lvl7pPr>
              <a:defRPr sz="1400"/>
            </a:lvl7pPr>
            <a:lvl8pPr>
              <a:defRPr sz="1400"/>
            </a:lvl8pPr>
            <a:lvl9pPr>
              <a:defRPr sz="1400"/>
            </a:lvl9pPr>
          </a:lstStyle>
          <a:p>
            <a:pPr marL="256019" lvl="0" indent="-256019" algn="l" defTabSz="685864" rtl="0" eaLnBrk="1" latinLnBrk="0" hangingPunct="1">
              <a:lnSpc>
                <a:spcPct val="90000"/>
              </a:lnSpc>
              <a:spcBef>
                <a:spcPct val="20000"/>
              </a:spcBef>
              <a:buSzPct val="80000"/>
              <a:buFont typeface="Arial" pitchFamily="34" charset="0"/>
              <a:buChar char="•"/>
            </a:pPr>
            <a:r>
              <a:rPr lang="en-US" smtClean="0"/>
              <a:t>Click to edit Master text styles</a:t>
            </a:r>
          </a:p>
          <a:p>
            <a:pPr marL="256019" lvl="1" indent="-256019" algn="l" defTabSz="685864" rtl="0" eaLnBrk="1" latinLnBrk="0" hangingPunct="1">
              <a:lnSpc>
                <a:spcPct val="90000"/>
              </a:lnSpc>
              <a:spcBef>
                <a:spcPct val="20000"/>
              </a:spcBef>
              <a:buSzPct val="80000"/>
              <a:buFont typeface="Arial" pitchFamily="34" charset="0"/>
              <a:buChar char="•"/>
            </a:pPr>
            <a:r>
              <a:rPr lang="en-US" smtClean="0"/>
              <a:t>Second level</a:t>
            </a:r>
          </a:p>
          <a:p>
            <a:pPr marL="256019" lvl="2" indent="-256019" algn="l" defTabSz="685864" rtl="0" eaLnBrk="1" latinLnBrk="0" hangingPunct="1">
              <a:lnSpc>
                <a:spcPct val="90000"/>
              </a:lnSpc>
              <a:spcBef>
                <a:spcPct val="20000"/>
              </a:spcBef>
              <a:buSzPct val="80000"/>
              <a:buFont typeface="Arial" pitchFamily="34" charset="0"/>
              <a:buChar char="•"/>
            </a:pPr>
            <a:r>
              <a:rPr lang="en-US" smtClean="0"/>
              <a:t>Third level</a:t>
            </a:r>
          </a:p>
          <a:p>
            <a:pPr marL="256019" lvl="3" indent="-256019" algn="l" defTabSz="685864" rtl="0" eaLnBrk="1" latinLnBrk="0" hangingPunct="1">
              <a:lnSpc>
                <a:spcPct val="90000"/>
              </a:lnSpc>
              <a:spcBef>
                <a:spcPct val="20000"/>
              </a:spcBef>
              <a:buSzPct val="80000"/>
              <a:buFont typeface="Arial" pitchFamily="34" charset="0"/>
              <a:buChar char="•"/>
            </a:pPr>
            <a:r>
              <a:rPr lang="en-US" smtClean="0"/>
              <a:t>Fourth level</a:t>
            </a:r>
          </a:p>
          <a:p>
            <a:pPr marL="256019" lvl="4" indent="-256019" algn="l" defTabSz="685864"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03" y="4779410"/>
            <a:ext cx="1261769" cy="146626"/>
          </a:xfrm>
          <a:prstGeom prst="rect">
            <a:avLst/>
          </a:prstGeom>
        </p:spPr>
      </p:pic>
    </p:spTree>
    <p:extLst>
      <p:ext uri="{BB962C8B-B14F-4D97-AF65-F5344CB8AC3E}">
        <p14:creationId xmlns:p14="http://schemas.microsoft.com/office/powerpoint/2010/main" val="3443281569"/>
      </p:ext>
    </p:extLst>
  </p:cSld>
  <p:clrMapOvr>
    <a:masterClrMapping/>
  </p:clrMapOvr>
  <p:transition>
    <p:fade/>
  </p:transition>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0"/>
            <a:ext cx="8363938" cy="567848"/>
          </a:xfrm>
        </p:spPr>
        <p:txBody>
          <a:bodyPr/>
          <a:lstStyle>
            <a:lvl1pPr>
              <a:defRPr sz="4100"/>
            </a:lvl1pPr>
          </a:lstStyle>
          <a:p>
            <a:r>
              <a:rPr lang="en-US" smtClean="0"/>
              <a:t>Click to edit Master title style</a:t>
            </a:r>
            <a:endParaRPr lang="en-US" dirty="0"/>
          </a:p>
        </p:txBody>
      </p:sp>
      <p:sp>
        <p:nvSpPr>
          <p:cNvPr id="3" name="Text Placeholder 2"/>
          <p:cNvSpPr>
            <a:spLocks noGrp="1"/>
          </p:cNvSpPr>
          <p:nvPr>
            <p:ph type="body" idx="1"/>
          </p:nvPr>
        </p:nvSpPr>
        <p:spPr>
          <a:xfrm>
            <a:off x="389436" y="1085850"/>
            <a:ext cx="4115872" cy="332399"/>
          </a:xfrm>
        </p:spPr>
        <p:txBody>
          <a:bodyPr anchor="b"/>
          <a:lstStyle>
            <a:lvl1pPr marL="0" indent="0">
              <a:lnSpc>
                <a:spcPct val="90000"/>
              </a:lnSpc>
              <a:spcBef>
                <a:spcPts val="0"/>
              </a:spcBef>
              <a:buNone/>
              <a:defRPr sz="2400" b="0">
                <a:latin typeface="Segoe UI Light" pitchFamily="34" charset="0"/>
              </a:defRPr>
            </a:lvl1pPr>
            <a:lvl2pPr marL="342932" indent="0">
              <a:buNone/>
              <a:defRPr sz="1500" b="1"/>
            </a:lvl2pPr>
            <a:lvl3pPr marL="685864" indent="0">
              <a:buNone/>
              <a:defRPr sz="1400" b="1"/>
            </a:lvl3pPr>
            <a:lvl4pPr marL="1028796" indent="0">
              <a:buNone/>
              <a:defRPr sz="1200" b="1"/>
            </a:lvl4pPr>
            <a:lvl5pPr marL="1371728" indent="0">
              <a:buNone/>
              <a:defRPr sz="1200" b="1"/>
            </a:lvl5pPr>
            <a:lvl6pPr marL="1714660" indent="0">
              <a:buNone/>
              <a:defRPr sz="1200" b="1"/>
            </a:lvl6pPr>
            <a:lvl7pPr marL="2057592" indent="0">
              <a:buNone/>
              <a:defRPr sz="1200" b="1"/>
            </a:lvl7pPr>
            <a:lvl8pPr marL="2400524" indent="0">
              <a:buNone/>
              <a:defRPr sz="1200" b="1"/>
            </a:lvl8pPr>
            <a:lvl9pPr marL="2743456"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381000" y="1700097"/>
            <a:ext cx="4114800" cy="1458861"/>
          </a:xfrm>
        </p:spPr>
        <p:txBody>
          <a:bodyPr/>
          <a:lstStyle>
            <a:lvl1pPr marL="302459" indent="-302459">
              <a:buSzPct val="80000"/>
              <a:buFont typeface="Arial" pitchFamily="34" charset="0"/>
              <a:buChar char="•"/>
              <a:defRPr sz="2100"/>
            </a:lvl1pPr>
            <a:lvl2pPr marL="558478" indent="-241729">
              <a:buSzPct val="80000"/>
              <a:buFont typeface="Arial" pitchFamily="34" charset="0"/>
              <a:buChar char="•"/>
              <a:defRPr sz="2100"/>
            </a:lvl2pPr>
            <a:lvl3pPr marL="770437" indent="-211960" defTabSz="772819">
              <a:buSzPct val="80000"/>
              <a:buFont typeface="Arial" pitchFamily="34" charset="0"/>
              <a:buChar char="•"/>
              <a:defRPr sz="1800"/>
            </a:lvl3pPr>
            <a:lvl4pPr marL="988351" indent="-215532">
              <a:buSzPct val="80000"/>
              <a:buFont typeface="Arial" pitchFamily="34" charset="0"/>
              <a:buChar char="•"/>
              <a:defRPr sz="1500"/>
            </a:lvl4pPr>
            <a:lvl5pPr marL="1156251" indent="-167901">
              <a:buSzPct val="80000"/>
              <a:buFont typeface="Arial" pitchFamily="34" charset="0"/>
              <a:buChar char="•"/>
              <a:defRPr sz="15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085850"/>
            <a:ext cx="4115872" cy="332399"/>
          </a:xfrm>
        </p:spPr>
        <p:txBody>
          <a:bodyPr anchor="b"/>
          <a:lstStyle>
            <a:lvl1pPr marL="0" indent="0">
              <a:lnSpc>
                <a:spcPct val="90000"/>
              </a:lnSpc>
              <a:spcBef>
                <a:spcPts val="0"/>
              </a:spcBef>
              <a:buNone/>
              <a:defRPr sz="2400" b="0">
                <a:latin typeface="Segoe UI Light" pitchFamily="34" charset="0"/>
              </a:defRPr>
            </a:lvl1pPr>
            <a:lvl2pPr marL="342932" indent="0">
              <a:buNone/>
              <a:defRPr sz="1500" b="1"/>
            </a:lvl2pPr>
            <a:lvl3pPr marL="685864" indent="0">
              <a:buNone/>
              <a:defRPr sz="1400" b="1"/>
            </a:lvl3pPr>
            <a:lvl4pPr marL="1028796" indent="0">
              <a:buNone/>
              <a:defRPr sz="1200" b="1"/>
            </a:lvl4pPr>
            <a:lvl5pPr marL="1371728" indent="0">
              <a:buNone/>
              <a:defRPr sz="1200" b="1"/>
            </a:lvl5pPr>
            <a:lvl6pPr marL="1714660" indent="0">
              <a:buNone/>
              <a:defRPr sz="1200" b="1"/>
            </a:lvl6pPr>
            <a:lvl7pPr marL="2057592" indent="0">
              <a:buNone/>
              <a:defRPr sz="1200" b="1"/>
            </a:lvl7pPr>
            <a:lvl8pPr marL="2400524" indent="0">
              <a:buNone/>
              <a:defRPr sz="1200" b="1"/>
            </a:lvl8pPr>
            <a:lvl9pPr marL="2743456"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37501" y="1700097"/>
            <a:ext cx="4115872" cy="1458861"/>
          </a:xfrm>
        </p:spPr>
        <p:txBody>
          <a:bodyPr/>
          <a:lstStyle>
            <a:lvl1pPr marL="222270" indent="-222270">
              <a:buSzPct val="80000"/>
              <a:buFont typeface="Arial" pitchFamily="34" charset="0"/>
              <a:buChar char="•"/>
              <a:defRPr lang="en-US" sz="2100" kern="1200" dirty="0" smtClean="0">
                <a:gradFill>
                  <a:gsLst>
                    <a:gs pos="0">
                      <a:srgbClr val="595959"/>
                    </a:gs>
                    <a:gs pos="86000">
                      <a:srgbClr val="595959"/>
                    </a:gs>
                  </a:gsLst>
                  <a:lin ang="5400000" scaled="0"/>
                </a:gradFill>
                <a:latin typeface="+mn-lt"/>
                <a:ea typeface="+mn-ea"/>
                <a:cs typeface="+mn-cs"/>
              </a:defRPr>
            </a:lvl1pPr>
            <a:lvl2pPr marL="342946" indent="-342946">
              <a:buSzPct val="80000"/>
              <a:buFont typeface="Arial" pitchFamily="34" charset="0"/>
              <a:buChar char="•"/>
              <a:defRPr lang="en-US" sz="2100" kern="1200" dirty="0" smtClean="0">
                <a:gradFill>
                  <a:gsLst>
                    <a:gs pos="0">
                      <a:srgbClr val="595959"/>
                    </a:gs>
                    <a:gs pos="86000">
                      <a:srgbClr val="595959"/>
                    </a:gs>
                  </a:gsLst>
                  <a:lin ang="5400000" scaled="0"/>
                </a:gradFill>
                <a:latin typeface="+mn-lt"/>
                <a:ea typeface="+mn-ea"/>
                <a:cs typeface="+mn-cs"/>
              </a:defRPr>
            </a:lvl2pPr>
            <a:lvl3pPr marL="573958" indent="-257209">
              <a:buSzPct val="80000"/>
              <a:buFont typeface="Arial" pitchFamily="34" charset="0"/>
              <a:buChar char="•"/>
              <a:defRPr lang="en-US" sz="1800" kern="1200" dirty="0" smtClean="0">
                <a:gradFill>
                  <a:gsLst>
                    <a:gs pos="0">
                      <a:srgbClr val="595959"/>
                    </a:gs>
                    <a:gs pos="86000">
                      <a:srgbClr val="595959"/>
                    </a:gs>
                  </a:gsLst>
                  <a:lin ang="5400000" scaled="0"/>
                </a:gradFill>
                <a:latin typeface="+mn-lt"/>
                <a:ea typeface="+mn-ea"/>
                <a:cs typeface="+mn-cs"/>
              </a:defRPr>
            </a:lvl3pPr>
            <a:lvl4pPr marL="1030028" indent="-257209">
              <a:buSzPct val="80000"/>
              <a:buFont typeface="Arial" pitchFamily="34" charset="0"/>
              <a:buChar char="•"/>
              <a:defRPr lang="en-US" sz="1500" kern="1200" dirty="0" smtClean="0">
                <a:gradFill>
                  <a:gsLst>
                    <a:gs pos="0">
                      <a:srgbClr val="595959"/>
                    </a:gs>
                    <a:gs pos="86000">
                      <a:srgbClr val="595959"/>
                    </a:gs>
                  </a:gsLst>
                  <a:lin ang="5400000" scaled="0"/>
                </a:gradFill>
                <a:latin typeface="+mn-lt"/>
                <a:ea typeface="+mn-ea"/>
                <a:cs typeface="+mn-cs"/>
              </a:defRPr>
            </a:lvl4pPr>
            <a:lvl5pPr marL="815687" indent="-257209">
              <a:buSzPct val="80000"/>
              <a:buFont typeface="Arial" pitchFamily="34" charset="0"/>
              <a:buChar char="•"/>
              <a:defRPr lang="en-US" sz="1500" kern="1200" dirty="0">
                <a:gradFill>
                  <a:gsLst>
                    <a:gs pos="0">
                      <a:srgbClr val="595959"/>
                    </a:gs>
                    <a:gs pos="86000">
                      <a:srgbClr val="595959"/>
                    </a:gs>
                  </a:gsLst>
                  <a:lin ang="5400000" scaled="0"/>
                </a:gradFill>
                <a:latin typeface="+mn-lt"/>
                <a:ea typeface="+mn-ea"/>
                <a:cs typeface="+mn-cs"/>
              </a:defRPr>
            </a:lvl5pPr>
            <a:lvl6pPr marL="1030028" indent="-257209">
              <a:defRPr sz="1200"/>
            </a:lvl6pPr>
            <a:lvl7pPr marL="1202692" indent="-214341">
              <a:defRPr sz="1200"/>
            </a:lvl7pPr>
            <a:lvl8pPr>
              <a:defRPr sz="1200"/>
            </a:lvl8pPr>
            <a:lvl9pPr>
              <a:defRPr sz="1200"/>
            </a:lvl9pPr>
          </a:lstStyle>
          <a:p>
            <a:pPr marL="302459" lvl="0" indent="-302459" algn="l" defTabSz="685864" rtl="0" eaLnBrk="1" latinLnBrk="0" hangingPunct="1">
              <a:lnSpc>
                <a:spcPct val="90000"/>
              </a:lnSpc>
              <a:spcBef>
                <a:spcPct val="20000"/>
              </a:spcBef>
              <a:buSzPct val="80000"/>
            </a:pPr>
            <a:r>
              <a:rPr lang="en-US" smtClean="0"/>
              <a:t>Click to edit Master text styles</a:t>
            </a:r>
          </a:p>
          <a:p>
            <a:pPr marL="302459" lvl="1" indent="-302459" algn="l" defTabSz="685864" rtl="0" eaLnBrk="1" latinLnBrk="0" hangingPunct="1">
              <a:lnSpc>
                <a:spcPct val="90000"/>
              </a:lnSpc>
              <a:spcBef>
                <a:spcPct val="20000"/>
              </a:spcBef>
              <a:buSzPct val="80000"/>
            </a:pPr>
            <a:r>
              <a:rPr lang="en-US" smtClean="0"/>
              <a:t>Second level</a:t>
            </a:r>
          </a:p>
          <a:p>
            <a:pPr marL="302459" lvl="2" indent="-302459" algn="l" defTabSz="685864" rtl="0" eaLnBrk="1" latinLnBrk="0" hangingPunct="1">
              <a:lnSpc>
                <a:spcPct val="90000"/>
              </a:lnSpc>
              <a:spcBef>
                <a:spcPct val="20000"/>
              </a:spcBef>
              <a:buSzPct val="80000"/>
            </a:pPr>
            <a:r>
              <a:rPr lang="en-US" smtClean="0"/>
              <a:t>Third level</a:t>
            </a:r>
          </a:p>
          <a:p>
            <a:pPr marL="302459" lvl="3" indent="-302459" algn="l" defTabSz="685864" rtl="0" eaLnBrk="1" latinLnBrk="0" hangingPunct="1">
              <a:lnSpc>
                <a:spcPct val="90000"/>
              </a:lnSpc>
              <a:spcBef>
                <a:spcPct val="20000"/>
              </a:spcBef>
              <a:buSzPct val="80000"/>
            </a:pPr>
            <a:r>
              <a:rPr lang="en-US" smtClean="0"/>
              <a:t>Fourth level</a:t>
            </a:r>
          </a:p>
          <a:p>
            <a:pPr marL="302459" lvl="4" indent="-302459" algn="l" defTabSz="685864"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03" y="4779410"/>
            <a:ext cx="1261769" cy="146626"/>
          </a:xfrm>
          <a:prstGeom prst="rect">
            <a:avLst/>
          </a:prstGeom>
        </p:spPr>
      </p:pic>
    </p:spTree>
    <p:extLst>
      <p:ext uri="{BB962C8B-B14F-4D97-AF65-F5344CB8AC3E}">
        <p14:creationId xmlns:p14="http://schemas.microsoft.com/office/powerpoint/2010/main" val="1520494042"/>
      </p:ext>
    </p:extLst>
  </p:cSld>
  <p:clrMapOvr>
    <a:masterClrMapping/>
  </p:clrMapOvr>
  <p:transition>
    <p:fade/>
  </p:transition>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0"/>
            <a:ext cx="8363938" cy="567848"/>
          </a:xfrm>
        </p:spPr>
        <p:txBody>
          <a:bodyPr/>
          <a:lstStyle>
            <a:lvl1pPr>
              <a:defRPr sz="4100"/>
            </a:lvl1pPr>
          </a:lstStyle>
          <a:p>
            <a:r>
              <a:rPr lang="en-US" dirty="0"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03" y="4779410"/>
            <a:ext cx="1261769" cy="146626"/>
          </a:xfrm>
          <a:prstGeom prst="rect">
            <a:avLst/>
          </a:prstGeom>
        </p:spPr>
      </p:pic>
    </p:spTree>
    <p:extLst>
      <p:ext uri="{BB962C8B-B14F-4D97-AF65-F5344CB8AC3E}">
        <p14:creationId xmlns:p14="http://schemas.microsoft.com/office/powerpoint/2010/main" val="1795818544"/>
      </p:ext>
    </p:extLst>
  </p:cSld>
  <p:clrMapOvr>
    <a:masterClrMapping/>
  </p:clrMapOvr>
  <p:transition>
    <p:fade/>
  </p:transition>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03" y="4779410"/>
            <a:ext cx="1261769" cy="146626"/>
          </a:xfrm>
          <a:prstGeom prst="rect">
            <a:avLst/>
          </a:prstGeom>
        </p:spPr>
      </p:pic>
    </p:spTree>
    <p:extLst>
      <p:ext uri="{BB962C8B-B14F-4D97-AF65-F5344CB8AC3E}">
        <p14:creationId xmlns:p14="http://schemas.microsoft.com/office/powerpoint/2010/main" val="3768717731"/>
      </p:ext>
    </p:extLst>
  </p:cSld>
  <p:clrMapOvr>
    <a:masterClrMapping/>
  </p:clrMapOvr>
  <p:transition>
    <p:fade/>
  </p:transition>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389436" y="1085850"/>
            <a:ext cx="8363937" cy="38862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62" tIns="34282" rIns="68562" bIns="34282" numCol="1" spcCol="0" rtlCol="0" anchor="ctr" anchorCtr="0" compatLnSpc="1">
            <a:prstTxWarp prst="textNoShape">
              <a:avLst/>
            </a:prstTxWarp>
          </a:bodyPr>
          <a:lstStyle/>
          <a:p>
            <a:pPr algn="ctr" defTabSz="685432"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685864" rtl="0" eaLnBrk="1" latinLnBrk="0" hangingPunct="1">
              <a:lnSpc>
                <a:spcPct val="90000"/>
              </a:lnSpc>
              <a:spcBef>
                <a:spcPct val="0"/>
              </a:spcBef>
              <a:buNone/>
              <a:defRPr lang="en-US" sz="4100" b="0" kern="1200" cap="none" spc="-75"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dirty="0" smtClean="0"/>
              <a:t>Click to edit Master title style</a:t>
            </a:r>
            <a:endParaRPr lang="en-US" dirty="0"/>
          </a:p>
        </p:txBody>
      </p:sp>
      <p:sp>
        <p:nvSpPr>
          <p:cNvPr id="5" name="Text Placeholder 4"/>
          <p:cNvSpPr>
            <a:spLocks noGrp="1"/>
          </p:cNvSpPr>
          <p:nvPr>
            <p:ph type="body" sz="quarter" idx="11"/>
          </p:nvPr>
        </p:nvSpPr>
        <p:spPr>
          <a:xfrm>
            <a:off x="2606032" y="2563246"/>
            <a:ext cx="5210341" cy="931409"/>
          </a:xfrm>
        </p:spPr>
        <p:txBody>
          <a:bodyPr lIns="137178" tIns="137178" anchor="ctr" anchorCtr="0"/>
          <a:lstStyle>
            <a:lvl1pPr marL="431064" indent="-428682">
              <a:spcAft>
                <a:spcPts val="900"/>
              </a:spcAft>
              <a:buNone/>
              <a:defRPr lang="en-US" sz="3300" kern="1200" spc="-75" baseline="0" dirty="0" smtClean="0">
                <a:gradFill>
                  <a:gsLst>
                    <a:gs pos="0">
                      <a:srgbClr val="595959"/>
                    </a:gs>
                    <a:gs pos="86000">
                      <a:srgbClr val="595959"/>
                    </a:gs>
                  </a:gsLst>
                  <a:lin ang="5400000" scaled="0"/>
                </a:gradFill>
                <a:latin typeface="Segoe UI Light" pitchFamily="34" charset="0"/>
                <a:ea typeface="+mn-ea"/>
                <a:cs typeface="+mn-cs"/>
              </a:defRPr>
            </a:lvl1pPr>
            <a:lvl2pPr>
              <a:defRPr lang="en-US" sz="1800" kern="1200" spc="-38" baseline="0" dirty="0">
                <a:gradFill>
                  <a:gsLst>
                    <a:gs pos="0">
                      <a:srgbClr val="595959"/>
                    </a:gs>
                    <a:gs pos="86000">
                      <a:srgbClr val="595959"/>
                    </a:gs>
                  </a:gsLst>
                  <a:lin ang="5400000" scaled="0"/>
                </a:gradFill>
                <a:latin typeface="+mn-lt"/>
                <a:ea typeface="+mn-ea"/>
                <a:cs typeface="+mn-cs"/>
              </a:defRPr>
            </a:lvl2pPr>
          </a:lstStyle>
          <a:p>
            <a:pPr marL="2382" lvl="0" indent="0" algn="l" defTabSz="685864" rtl="0" eaLnBrk="1" latinLnBrk="0" hangingPunct="1">
              <a:lnSpc>
                <a:spcPct val="90000"/>
              </a:lnSpc>
              <a:spcBef>
                <a:spcPts val="0"/>
              </a:spcBef>
              <a:spcAft>
                <a:spcPts val="675"/>
              </a:spcAft>
              <a:buSzPct val="80000"/>
            </a:pPr>
            <a:r>
              <a:rPr lang="en-US" dirty="0" smtClean="0"/>
              <a:t>Click to edit Master text styles</a:t>
            </a:r>
          </a:p>
          <a:p>
            <a:pPr marL="2382" lvl="1" indent="0" algn="l" defTabSz="685864" rtl="0" eaLnBrk="1" latinLnBrk="0" hangingPunct="1">
              <a:lnSpc>
                <a:spcPct val="90000"/>
              </a:lnSpc>
              <a:spcBef>
                <a:spcPts val="0"/>
              </a:spcBef>
              <a:buSzPct val="80000"/>
              <a:buFont typeface="Arial" pitchFamily="34" charset="0"/>
              <a:buNone/>
            </a:pPr>
            <a:r>
              <a:rPr lang="en-US" dirty="0" smtClean="0"/>
              <a:t>Second level</a:t>
            </a:r>
          </a:p>
        </p:txBody>
      </p:sp>
      <p:sp>
        <p:nvSpPr>
          <p:cNvPr id="18" name="Freeform 105"/>
          <p:cNvSpPr>
            <a:spLocks/>
          </p:cNvSpPr>
          <p:nvPr userDrawn="1"/>
        </p:nvSpPr>
        <p:spPr bwMode="black">
          <a:xfrm>
            <a:off x="900364" y="1600200"/>
            <a:ext cx="1399159" cy="28575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61737" tIns="30869" rIns="61737" bIns="30869" numCol="1" anchor="t" anchorCtr="0" compatLnSpc="1">
            <a:prstTxWarp prst="textNoShape">
              <a:avLst/>
            </a:prstTxWarp>
          </a:bodyPr>
          <a:lstStyle/>
          <a:p>
            <a:pPr defTabSz="914362"/>
            <a:endParaRPr lang="en-US" sz="1200">
              <a:solidFill>
                <a:srgbClr val="292929"/>
              </a:solidFill>
            </a:endParaRPr>
          </a:p>
        </p:txBody>
      </p:sp>
    </p:spTree>
    <p:extLst>
      <p:ext uri="{BB962C8B-B14F-4D97-AF65-F5344CB8AC3E}">
        <p14:creationId xmlns:p14="http://schemas.microsoft.com/office/powerpoint/2010/main" val="921611204"/>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4"/>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8"/>
            <a:ext cx="3154788" cy="346249"/>
          </a:xfrm>
        </p:spPr>
        <p:txBody>
          <a:bodyPr>
            <a:noAutofit/>
          </a:bodyPr>
          <a:lstStyle>
            <a:lvl1pPr marL="0" indent="0" algn="l" defTabSz="685750"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6663808" y="1428750"/>
            <a:ext cx="958447" cy="2434026"/>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680458582"/>
      </p:ext>
    </p:extLst>
  </p:cSld>
  <p:clrMapOvr>
    <a:masterClrMapping/>
  </p:clrMapOvr>
  <p:transition>
    <p:fade/>
  </p:transition>
  <p:timing>
    <p:tnLst>
      <p:par>
        <p:cT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0"/>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4"/>
            <a:ext cx="3154788" cy="346249"/>
          </a:xfrm>
        </p:spPr>
        <p:txBody>
          <a:bodyPr>
            <a:noAutofit/>
          </a:bodyPr>
          <a:lstStyle>
            <a:lvl1pPr marL="0" indent="0" algn="l" defTabSz="685864"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3" y="3120390"/>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5786545" y="1602035"/>
            <a:ext cx="2625030" cy="1585544"/>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62"/>
              <a:endParaRPr lang="en-US" sz="180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62"/>
              <a:endParaRPr lang="en-US" sz="1800">
                <a:solidFill>
                  <a:srgbClr val="292929"/>
                </a:solidFill>
              </a:endParaRPr>
            </a:p>
          </p:txBody>
        </p:sp>
      </p:grpSp>
    </p:spTree>
    <p:extLst>
      <p:ext uri="{BB962C8B-B14F-4D97-AF65-F5344CB8AC3E}">
        <p14:creationId xmlns:p14="http://schemas.microsoft.com/office/powerpoint/2010/main" val="2648144774"/>
      </p:ext>
    </p:extLst>
  </p:cSld>
  <p:clrMapOvr>
    <a:masterClrMapping/>
  </p:clrMapOvr>
  <p:transition>
    <p:fade/>
  </p:transition>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0"/>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4"/>
            <a:ext cx="3154788" cy="346249"/>
          </a:xfrm>
        </p:spPr>
        <p:txBody>
          <a:bodyPr>
            <a:noAutofit/>
          </a:bodyPr>
          <a:lstStyle>
            <a:lvl1pPr marL="0" indent="0" algn="l" defTabSz="685864"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3" y="3120390"/>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6220585" y="1506070"/>
            <a:ext cx="1702251" cy="1627208"/>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pPr defTabSz="914362"/>
            <a:endParaRPr lang="en-US" sz="1800">
              <a:solidFill>
                <a:srgbClr val="292929"/>
              </a:solidFill>
            </a:endParaRPr>
          </a:p>
        </p:txBody>
      </p:sp>
    </p:spTree>
    <p:extLst>
      <p:ext uri="{BB962C8B-B14F-4D97-AF65-F5344CB8AC3E}">
        <p14:creationId xmlns:p14="http://schemas.microsoft.com/office/powerpoint/2010/main" val="1722988449"/>
      </p:ext>
    </p:extLst>
  </p:cSld>
  <p:clrMapOvr>
    <a:masterClrMapping/>
  </p:clrMapOvr>
  <p:transition>
    <p:fade/>
  </p:transition>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0"/>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4"/>
            <a:ext cx="3154788" cy="346249"/>
          </a:xfrm>
        </p:spPr>
        <p:txBody>
          <a:bodyPr>
            <a:noAutofit/>
          </a:bodyPr>
          <a:lstStyle>
            <a:lvl1pPr marL="0" indent="0" algn="l" defTabSz="685864"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3" y="3120390"/>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5929973" y="1682198"/>
            <a:ext cx="2383306" cy="1450967"/>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914362"/>
              <a:endParaRPr lang="en-US" sz="120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914362"/>
              <a:endParaRPr lang="en-US" sz="120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914362"/>
              <a:endParaRPr lang="en-US" sz="120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914362"/>
              <a:endParaRPr lang="en-US" sz="120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914362"/>
              <a:endParaRPr lang="en-US" sz="1200">
                <a:solidFill>
                  <a:srgbClr val="292929"/>
                </a:solidFill>
              </a:endParaRPr>
            </a:p>
          </p:txBody>
        </p:sp>
      </p:grpSp>
    </p:spTree>
    <p:extLst>
      <p:ext uri="{BB962C8B-B14F-4D97-AF65-F5344CB8AC3E}">
        <p14:creationId xmlns:p14="http://schemas.microsoft.com/office/powerpoint/2010/main" val="3587035544"/>
      </p:ext>
    </p:extLst>
  </p:cSld>
  <p:clrMapOvr>
    <a:masterClrMapping/>
  </p:clrMapOvr>
  <p:transition>
    <p:fade/>
  </p:transition>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0"/>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4"/>
            <a:ext cx="3154788" cy="346249"/>
          </a:xfrm>
        </p:spPr>
        <p:txBody>
          <a:bodyPr>
            <a:noAutofit/>
          </a:bodyPr>
          <a:lstStyle>
            <a:lvl1pPr marL="0" indent="0" algn="l" defTabSz="685864"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3" y="3120390"/>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5944255" y="1449453"/>
            <a:ext cx="2260588" cy="173568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61737" tIns="30869" rIns="61737" bIns="30869" numCol="1" anchor="t" anchorCtr="0" compatLnSpc="1">
            <a:prstTxWarp prst="textNoShape">
              <a:avLst/>
            </a:prstTxWarp>
          </a:bodyPr>
          <a:lstStyle/>
          <a:p>
            <a:pPr defTabSz="914362"/>
            <a:endParaRPr lang="en-US" sz="1200">
              <a:solidFill>
                <a:srgbClr val="292929"/>
              </a:solidFill>
            </a:endParaRPr>
          </a:p>
        </p:txBody>
      </p:sp>
    </p:spTree>
    <p:extLst>
      <p:ext uri="{BB962C8B-B14F-4D97-AF65-F5344CB8AC3E}">
        <p14:creationId xmlns:p14="http://schemas.microsoft.com/office/powerpoint/2010/main" val="4074520140"/>
      </p:ext>
    </p:extLst>
  </p:cSld>
  <p:clrMapOvr>
    <a:masterClrMapping/>
  </p:clrMapOvr>
  <p:transition>
    <p:fade/>
  </p:transition>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0"/>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4"/>
            <a:ext cx="3154788" cy="346249"/>
          </a:xfrm>
        </p:spPr>
        <p:txBody>
          <a:bodyPr>
            <a:noAutofit/>
          </a:bodyPr>
          <a:lstStyle>
            <a:lvl1pPr marL="0" indent="0" algn="l" defTabSz="685864"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3" y="3120390"/>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6663804" y="1428750"/>
            <a:ext cx="958447" cy="2434026"/>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2"/>
              <a:endParaRPr lang="en-US" sz="180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2"/>
              <a:endParaRPr lang="en-US" sz="1800">
                <a:solidFill>
                  <a:srgbClr val="292929"/>
                </a:solidFill>
              </a:endParaRPr>
            </a:p>
          </p:txBody>
        </p:sp>
      </p:grpSp>
    </p:spTree>
    <p:extLst>
      <p:ext uri="{BB962C8B-B14F-4D97-AF65-F5344CB8AC3E}">
        <p14:creationId xmlns:p14="http://schemas.microsoft.com/office/powerpoint/2010/main" val="3220491847"/>
      </p:ext>
    </p:extLst>
  </p:cSld>
  <p:clrMapOvr>
    <a:masterClrMapping/>
  </p:clrMapOvr>
  <p:transition>
    <p:fade/>
  </p:transition>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91008" y="2600757"/>
            <a:ext cx="8022140" cy="1033983"/>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9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872963" y="4753536"/>
            <a:ext cx="1880410" cy="218515"/>
          </a:xfrm>
          <a:prstGeom prst="rect">
            <a:avLst/>
          </a:prstGeom>
        </p:spPr>
      </p:pic>
    </p:spTree>
    <p:extLst>
      <p:ext uri="{BB962C8B-B14F-4D97-AF65-F5344CB8AC3E}">
        <p14:creationId xmlns:p14="http://schemas.microsoft.com/office/powerpoint/2010/main" val="3076920181"/>
      </p:ext>
    </p:extLst>
  </p:cSld>
  <p:clrMapOvr>
    <a:masterClrMapping/>
  </p:clrMapOvr>
  <p:transition>
    <p:fade/>
  </p:transition>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3241725" y="2355206"/>
            <a:ext cx="2660550" cy="433089"/>
          </a:xfrm>
          <a:prstGeom prst="rect">
            <a:avLst/>
          </a:prstGeom>
          <a:noFill/>
          <a:ln>
            <a:noFill/>
          </a:ln>
        </p:spPr>
      </p:pic>
      <p:sp>
        <p:nvSpPr>
          <p:cNvPr id="3" name="Text Box 3"/>
          <p:cNvSpPr txBox="1">
            <a:spLocks noChangeArrowheads="1"/>
          </p:cNvSpPr>
          <p:nvPr userDrawn="1"/>
        </p:nvSpPr>
        <p:spPr bwMode="blackWhite">
          <a:xfrm>
            <a:off x="381000" y="4562680"/>
            <a:ext cx="8382000" cy="311613"/>
          </a:xfrm>
          <a:prstGeom prst="rect">
            <a:avLst/>
          </a:prstGeom>
          <a:noFill/>
          <a:ln w="12700">
            <a:noFill/>
            <a:miter lim="800000"/>
            <a:headEnd type="none" w="sm" len="sm"/>
            <a:tailEnd type="none" w="sm" len="sm"/>
          </a:ln>
          <a:effectLst/>
        </p:spPr>
        <p:txBody>
          <a:bodyPr vert="horz" wrap="square" lIns="68578" tIns="34289" rIns="68578" bIns="34289" numCol="1" anchor="t" anchorCtr="0" compatLnSpc="1">
            <a:prstTxWarp prst="textNoShape">
              <a:avLst/>
            </a:prstTxWarp>
            <a:spAutoFit/>
          </a:bodyPr>
          <a:lstStyle/>
          <a:p>
            <a:pPr algn="ctr" defTabSz="685666" eaLnBrk="0" hangingPunct="0"/>
            <a:r>
              <a:rPr lang="en-US" sz="500" dirty="0">
                <a:solidFill>
                  <a:srgbClr val="FFFFFF">
                    <a:alpha val="99000"/>
                  </a:srgbClr>
                </a:solidFill>
                <a:cs typeface="Arial" charset="0"/>
              </a:rPr>
              <a:t>© </a:t>
            </a:r>
            <a:r>
              <a:rPr lang="en-US" sz="500" dirty="0" smtClean="0">
                <a:solidFill>
                  <a:srgbClr val="FFFFFF">
                    <a:alpha val="99000"/>
                  </a:srgbClr>
                </a:solidFill>
                <a:cs typeface="Arial" charset="0"/>
              </a:rPr>
              <a:t>2011 Microsoft </a:t>
            </a:r>
            <a:r>
              <a:rPr lang="en-US" sz="5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685666" eaLnBrk="0" hangingPunct="0"/>
            <a:r>
              <a:rPr lang="en-US" sz="5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500" dirty="0" smtClean="0">
                <a:solidFill>
                  <a:srgbClr val="FFFFFF">
                    <a:alpha val="99000"/>
                  </a:srgbClr>
                </a:solidFill>
                <a:cs typeface="Arial" charset="0"/>
              </a:rPr>
              <a:t>MICROSOFT </a:t>
            </a:r>
            <a:r>
              <a:rPr lang="en-US" sz="5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2901704906"/>
      </p:ext>
    </p:extLst>
  </p:cSld>
  <p:clrMapOvr>
    <a:masterClrMapping/>
  </p:clrMapOvr>
  <p:transition>
    <p:fade/>
  </p:transition>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384673" y="2169533"/>
            <a:ext cx="8423524" cy="914096"/>
          </a:xfrm>
        </p:spPr>
        <p:txBody>
          <a:bodyPr/>
          <a:lstStyle>
            <a:lvl1pPr marL="0" indent="0">
              <a:buNone/>
              <a:defRPr lang="en-US" sz="6600" i="0" kern="1200" spc="-75" baseline="0" dirty="0" smtClean="0">
                <a:solidFill>
                  <a:schemeClr val="bg1">
                    <a:alpha val="99000"/>
                  </a:schemeClr>
                </a:solidFill>
                <a:latin typeface="Segoe UI Light" pitchFamily="34" charset="0"/>
                <a:ea typeface="+mn-ea"/>
                <a:cs typeface="+mn-cs"/>
              </a:defRPr>
            </a:lvl1pPr>
          </a:lstStyle>
          <a:p>
            <a:pPr marL="0" lvl="0" indent="0" algn="l" defTabSz="685864"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384673" y="3257550"/>
            <a:ext cx="5636696" cy="332399"/>
          </a:xfrm>
        </p:spPr>
        <p:txBody>
          <a:bodyPr/>
          <a:lstStyle>
            <a:lvl1pPr marL="0" indent="0">
              <a:buNone/>
              <a:defRPr lang="en-US" sz="2400" kern="1200" spc="-75" baseline="0" dirty="0">
                <a:solidFill>
                  <a:schemeClr val="bg1">
                    <a:alpha val="99000"/>
                  </a:schemeClr>
                </a:solidFill>
                <a:latin typeface="+mj-lt"/>
                <a:ea typeface="+mn-ea"/>
                <a:cs typeface="+mn-cs"/>
              </a:defRPr>
            </a:lvl1pPr>
          </a:lstStyle>
          <a:p>
            <a:pPr marL="0" lvl="0" indent="0" algn="l" defTabSz="685864"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401135" y="4773488"/>
            <a:ext cx="1197051" cy="201275"/>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9437" y="171450"/>
            <a:ext cx="1873858" cy="217754"/>
          </a:xfrm>
          <a:prstGeom prst="rect">
            <a:avLst/>
          </a:prstGeom>
        </p:spPr>
      </p:pic>
    </p:spTree>
    <p:extLst>
      <p:ext uri="{BB962C8B-B14F-4D97-AF65-F5344CB8AC3E}">
        <p14:creationId xmlns:p14="http://schemas.microsoft.com/office/powerpoint/2010/main" val="4113213514"/>
      </p:ext>
    </p:extLst>
  </p:cSld>
  <p:clrMapOvr>
    <a:masterClrMapping/>
  </p:clrMapOvr>
  <p:transition>
    <p:fade/>
  </p:transition>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49"/>
            <a:ext cx="8363938" cy="1500411"/>
          </a:xfrm>
        </p:spPr>
        <p:txBody>
          <a:bodyPr/>
          <a:lstStyle>
            <a:lvl1pPr marL="345327" indent="-345327">
              <a:buClr>
                <a:srgbClr val="FFFFFF"/>
              </a:buClr>
              <a:buSzPct val="70000"/>
              <a:buFontTx/>
              <a:buBlip>
                <a:blip r:embed="rId2"/>
              </a:buBlip>
              <a:defRPr>
                <a:gradFill>
                  <a:gsLst>
                    <a:gs pos="0">
                      <a:srgbClr val="FFFFFF"/>
                    </a:gs>
                    <a:gs pos="86000">
                      <a:srgbClr val="FFFFFF"/>
                    </a:gs>
                  </a:gsLst>
                  <a:lin ang="5400000" scaled="0"/>
                </a:gradFill>
              </a:defRPr>
            </a:lvl1pPr>
            <a:lvl2pPr marL="641833" indent="-296506">
              <a:buClr>
                <a:srgbClr val="FFFFFF"/>
              </a:buClr>
              <a:buSzPct val="70000"/>
              <a:buFontTx/>
              <a:buBlip>
                <a:blip r:embed="rId2"/>
              </a:buBlip>
              <a:defRPr>
                <a:gradFill>
                  <a:gsLst>
                    <a:gs pos="0">
                      <a:srgbClr val="FFFFFF"/>
                    </a:gs>
                    <a:gs pos="86000">
                      <a:srgbClr val="FFFFFF"/>
                    </a:gs>
                  </a:gsLst>
                  <a:lin ang="5400000" scaled="0"/>
                </a:gradFill>
              </a:defRPr>
            </a:lvl2pPr>
            <a:lvl3pPr marL="944292" indent="-302459">
              <a:buClr>
                <a:srgbClr val="FFFFFF"/>
              </a:buClr>
              <a:buSzPct val="70000"/>
              <a:buFontTx/>
              <a:buBlip>
                <a:blip r:embed="rId2"/>
              </a:buBlip>
              <a:defRPr>
                <a:gradFill>
                  <a:gsLst>
                    <a:gs pos="0">
                      <a:srgbClr val="FFFFFF"/>
                    </a:gs>
                    <a:gs pos="86000">
                      <a:srgbClr val="FFFFFF"/>
                    </a:gs>
                  </a:gsLst>
                  <a:lin ang="5400000" scaled="0"/>
                </a:gradFill>
              </a:defRPr>
            </a:lvl3pPr>
            <a:lvl4pPr marL="1203883" indent="-259591">
              <a:buClr>
                <a:srgbClr val="FFFFFF"/>
              </a:buClr>
              <a:buSzPct val="70000"/>
              <a:buFontTx/>
              <a:buBlip>
                <a:blip r:embed="rId2"/>
              </a:buBlip>
              <a:defRPr>
                <a:gradFill>
                  <a:gsLst>
                    <a:gs pos="0">
                      <a:srgbClr val="FFFFFF"/>
                    </a:gs>
                    <a:gs pos="86000">
                      <a:srgbClr val="FFFFFF"/>
                    </a:gs>
                  </a:gsLst>
                  <a:lin ang="5400000" scaled="0"/>
                </a:gradFill>
              </a:defRPr>
            </a:lvl4pPr>
            <a:lvl5pPr marL="1456329" indent="-252446">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80548699"/>
      </p:ext>
    </p:extLst>
  </p:cSld>
  <p:clrMapOvr>
    <a:masterClrMapping/>
  </p:clrMapOvr>
  <p:transition>
    <p:fade/>
  </p:transition>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49"/>
            <a:ext cx="8363938" cy="1500411"/>
          </a:xfrm>
        </p:spPr>
        <p:txBody>
          <a:bodyPr/>
          <a:lstStyle>
            <a:lvl1pPr marL="345327" indent="-345327">
              <a:buClr>
                <a:srgbClr val="FFFFFF"/>
              </a:buClr>
              <a:buSzPct val="70000"/>
              <a:buFontTx/>
              <a:buBlip>
                <a:blip r:embed="rId2"/>
              </a:buBlip>
              <a:defRPr>
                <a:gradFill>
                  <a:gsLst>
                    <a:gs pos="0">
                      <a:srgbClr val="FFFFFF"/>
                    </a:gs>
                    <a:gs pos="86000">
                      <a:srgbClr val="FFFFFF"/>
                    </a:gs>
                  </a:gsLst>
                  <a:lin ang="5400000" scaled="0"/>
                </a:gradFill>
              </a:defRPr>
            </a:lvl1pPr>
            <a:lvl2pPr marL="641833" indent="-296506">
              <a:buClr>
                <a:srgbClr val="FFFFFF"/>
              </a:buClr>
              <a:buSzPct val="70000"/>
              <a:buFontTx/>
              <a:buBlip>
                <a:blip r:embed="rId2"/>
              </a:buBlip>
              <a:defRPr>
                <a:gradFill>
                  <a:gsLst>
                    <a:gs pos="0">
                      <a:srgbClr val="FFFFFF"/>
                    </a:gs>
                    <a:gs pos="86000">
                      <a:srgbClr val="FFFFFF"/>
                    </a:gs>
                  </a:gsLst>
                  <a:lin ang="5400000" scaled="0"/>
                </a:gradFill>
              </a:defRPr>
            </a:lvl2pPr>
            <a:lvl3pPr marL="944292" indent="-302459">
              <a:buClr>
                <a:srgbClr val="FFFFFF"/>
              </a:buClr>
              <a:buSzPct val="70000"/>
              <a:buFontTx/>
              <a:buBlip>
                <a:blip r:embed="rId2"/>
              </a:buBlip>
              <a:defRPr>
                <a:gradFill>
                  <a:gsLst>
                    <a:gs pos="0">
                      <a:srgbClr val="FFFFFF"/>
                    </a:gs>
                    <a:gs pos="86000">
                      <a:srgbClr val="FFFFFF"/>
                    </a:gs>
                  </a:gsLst>
                  <a:lin ang="5400000" scaled="0"/>
                </a:gradFill>
              </a:defRPr>
            </a:lvl3pPr>
            <a:lvl4pPr marL="1203883" indent="-259591">
              <a:buClr>
                <a:srgbClr val="FFFFFF"/>
              </a:buClr>
              <a:buSzPct val="70000"/>
              <a:buFontTx/>
              <a:buBlip>
                <a:blip r:embed="rId2"/>
              </a:buBlip>
              <a:defRPr>
                <a:gradFill>
                  <a:gsLst>
                    <a:gs pos="0">
                      <a:srgbClr val="FFFFFF"/>
                    </a:gs>
                    <a:gs pos="86000">
                      <a:srgbClr val="FFFFFF"/>
                    </a:gs>
                  </a:gsLst>
                  <a:lin ang="5400000" scaled="0"/>
                </a:gradFill>
              </a:defRPr>
            </a:lvl4pPr>
            <a:lvl5pPr marL="1456329" indent="-252446">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4679157"/>
            <a:ext cx="9144001" cy="464344"/>
          </a:xfrm>
          <a:solidFill>
            <a:srgbClr val="FFFF99"/>
          </a:solidFill>
        </p:spPr>
        <p:txBody>
          <a:bodyPr wrap="square" lIns="114311" tIns="57155" rIns="114311" bIns="57155" anchor="b" anchorCtr="0">
            <a:noAutofit/>
          </a:bodyPr>
          <a:lstStyle>
            <a:lvl1pPr algn="r">
              <a:buFont typeface="Arial" pitchFamily="34" charset="0"/>
              <a:buNone/>
              <a:defRPr spc="-38"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546251299"/>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3241725" y="2355206"/>
            <a:ext cx="2660550" cy="433089"/>
          </a:xfrm>
          <a:prstGeom prst="rect">
            <a:avLst/>
          </a:prstGeom>
          <a:noFill/>
          <a:ln>
            <a:noFill/>
          </a:ln>
        </p:spPr>
      </p:pic>
      <p:sp>
        <p:nvSpPr>
          <p:cNvPr id="3" name="Text Box 3"/>
          <p:cNvSpPr txBox="1">
            <a:spLocks noChangeArrowheads="1"/>
          </p:cNvSpPr>
          <p:nvPr userDrawn="1"/>
        </p:nvSpPr>
        <p:spPr bwMode="blackWhite">
          <a:xfrm>
            <a:off x="381000" y="4562681"/>
            <a:ext cx="8382000" cy="311613"/>
          </a:xfrm>
          <a:prstGeom prst="rect">
            <a:avLst/>
          </a:prstGeom>
          <a:noFill/>
          <a:ln w="12700">
            <a:noFill/>
            <a:miter lim="800000"/>
            <a:headEnd type="none" w="sm" len="sm"/>
            <a:tailEnd type="none" w="sm" len="sm"/>
          </a:ln>
          <a:effectLst/>
        </p:spPr>
        <p:txBody>
          <a:bodyPr vert="horz" wrap="square" lIns="68566" tIns="34283" rIns="68566" bIns="34283" numCol="1" anchor="t" anchorCtr="0" compatLnSpc="1">
            <a:prstTxWarp prst="textNoShape">
              <a:avLst/>
            </a:prstTxWarp>
            <a:spAutoFit/>
          </a:bodyPr>
          <a:lstStyle/>
          <a:p>
            <a:pPr algn="ctr" defTabSz="685552" eaLnBrk="0" hangingPunct="0"/>
            <a:r>
              <a:rPr lang="en-US" sz="500" dirty="0">
                <a:solidFill>
                  <a:schemeClr val="bg1">
                    <a:alpha val="99000"/>
                  </a:schemeClr>
                </a:solidFill>
                <a:latin typeface="Segoe UI" pitchFamily="34" charset="0"/>
                <a:cs typeface="Arial" charset="0"/>
              </a:rPr>
              <a:t>© </a:t>
            </a:r>
            <a:r>
              <a:rPr lang="en-US" sz="500" dirty="0" smtClean="0">
                <a:solidFill>
                  <a:schemeClr val="bg1">
                    <a:alpha val="99000"/>
                  </a:schemeClr>
                </a:solidFill>
                <a:latin typeface="Segoe UI" pitchFamily="34" charset="0"/>
                <a:cs typeface="Arial" charset="0"/>
              </a:rPr>
              <a:t>2011 Microsoft </a:t>
            </a:r>
            <a:r>
              <a:rPr lang="en-US" sz="5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685552" eaLnBrk="0" hangingPunct="0"/>
            <a:r>
              <a:rPr lang="en-US" sz="5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a:t>
            </a:r>
            <a:r>
              <a:rPr lang="en-US" sz="500" dirty="0" smtClean="0">
                <a:solidFill>
                  <a:schemeClr val="bg1">
                    <a:alpha val="99000"/>
                  </a:schemeClr>
                </a:solidFill>
                <a:latin typeface="Segoe UI" pitchFamily="34" charset="0"/>
                <a:cs typeface="Arial" charset="0"/>
              </a:rPr>
              <a:t>. Because </a:t>
            </a:r>
            <a:r>
              <a:rPr lang="en-US" sz="500" dirty="0">
                <a:solidFill>
                  <a:schemeClr val="bg1">
                    <a:alpha val="99000"/>
                  </a:schemeClr>
                </a:solidFill>
                <a:latin typeface="Segoe UI" pitchFamily="34" charset="0"/>
                <a:cs typeface="Arial" charset="0"/>
              </a:rPr>
              <a:t>Microsoft must respond to changing market conditions, it should not be interpreted to be a commitment on the part of Microsoft, and Microsoft cannot guarantee the accuracy of any information provided after the date of this presentation</a:t>
            </a:r>
            <a:r>
              <a:rPr lang="en-US" sz="500" dirty="0" smtClean="0">
                <a:solidFill>
                  <a:schemeClr val="bg1">
                    <a:alpha val="99000"/>
                  </a:schemeClr>
                </a:solidFill>
                <a:latin typeface="Segoe UI" pitchFamily="34" charset="0"/>
                <a:cs typeface="Arial" charset="0"/>
              </a:rPr>
              <a:t>. MICROSOFT </a:t>
            </a:r>
            <a:r>
              <a:rPr lang="en-US" sz="500" dirty="0">
                <a:solidFill>
                  <a:schemeClr val="bg1">
                    <a:alpha val="99000"/>
                  </a:schemeClr>
                </a:soli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2640209842"/>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49"/>
            <a:ext cx="8363938" cy="1533753"/>
          </a:xfrm>
        </p:spPr>
        <p:txBody>
          <a:bodyPr/>
          <a:lstStyle>
            <a:lvl1pPr marL="345267" indent="-345267">
              <a:buClr>
                <a:srgbClr val="FFFFFF"/>
              </a:buClr>
              <a:buSzPct val="70000"/>
              <a:buFontTx/>
              <a:buBlip>
                <a:blip r:embed="rId2"/>
              </a:buBlip>
              <a:defRPr>
                <a:gradFill>
                  <a:gsLst>
                    <a:gs pos="0">
                      <a:srgbClr val="FFFFFF"/>
                    </a:gs>
                    <a:gs pos="86000">
                      <a:srgbClr val="FFFFFF"/>
                    </a:gs>
                  </a:gsLst>
                  <a:lin ang="5400000" scaled="0"/>
                </a:gradFill>
              </a:defRPr>
            </a:lvl1pPr>
            <a:lvl2pPr marL="641726" indent="-296458">
              <a:buClr>
                <a:srgbClr val="FFFFFF"/>
              </a:buClr>
              <a:buSzPct val="70000"/>
              <a:buFontTx/>
              <a:buBlip>
                <a:blip r:embed="rId2"/>
              </a:buBlip>
              <a:defRPr>
                <a:gradFill>
                  <a:gsLst>
                    <a:gs pos="0">
                      <a:srgbClr val="FFFFFF"/>
                    </a:gs>
                    <a:gs pos="86000">
                      <a:srgbClr val="FFFFFF"/>
                    </a:gs>
                  </a:gsLst>
                  <a:lin ang="5400000" scaled="0"/>
                </a:gradFill>
              </a:defRPr>
            </a:lvl2pPr>
            <a:lvl3pPr marL="944136" indent="-302410">
              <a:buClr>
                <a:srgbClr val="FFFFFF"/>
              </a:buClr>
              <a:buSzPct val="70000"/>
              <a:buFontTx/>
              <a:buBlip>
                <a:blip r:embed="rId2"/>
              </a:buBlip>
              <a:defRPr>
                <a:gradFill>
                  <a:gsLst>
                    <a:gs pos="0">
                      <a:srgbClr val="FFFFFF"/>
                    </a:gs>
                    <a:gs pos="86000">
                      <a:srgbClr val="FFFFFF"/>
                    </a:gs>
                  </a:gsLst>
                  <a:lin ang="5400000" scaled="0"/>
                </a:gradFill>
              </a:defRPr>
            </a:lvl3pPr>
            <a:lvl4pPr marL="1203679" indent="-259547">
              <a:buClr>
                <a:srgbClr val="FFFFFF"/>
              </a:buClr>
              <a:buSzPct val="70000"/>
              <a:buFontTx/>
              <a:buBlip>
                <a:blip r:embed="rId2"/>
              </a:buBlip>
              <a:defRPr>
                <a:gradFill>
                  <a:gsLst>
                    <a:gs pos="0">
                      <a:srgbClr val="FFFFFF"/>
                    </a:gs>
                    <a:gs pos="86000">
                      <a:srgbClr val="FFFFFF"/>
                    </a:gs>
                  </a:gsLst>
                  <a:lin ang="5400000" scaled="0"/>
                </a:gradFill>
              </a:defRPr>
            </a:lvl4pPr>
            <a:lvl5pPr marL="1456087" indent="-252404">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49"/>
            <a:ext cx="8363938" cy="1533753"/>
          </a:xfrm>
        </p:spPr>
        <p:txBody>
          <a:bodyPr/>
          <a:lstStyle>
            <a:lvl1pPr marL="345267" indent="-345267">
              <a:buClr>
                <a:srgbClr val="FFFFFF"/>
              </a:buClr>
              <a:buSzPct val="70000"/>
              <a:buFontTx/>
              <a:buBlip>
                <a:blip r:embed="rId2"/>
              </a:buBlip>
              <a:defRPr>
                <a:gradFill>
                  <a:gsLst>
                    <a:gs pos="0">
                      <a:srgbClr val="FFFFFF"/>
                    </a:gs>
                    <a:gs pos="86000">
                      <a:srgbClr val="FFFFFF"/>
                    </a:gs>
                  </a:gsLst>
                  <a:lin ang="5400000" scaled="0"/>
                </a:gradFill>
              </a:defRPr>
            </a:lvl1pPr>
            <a:lvl2pPr marL="641726" indent="-296458">
              <a:buClr>
                <a:srgbClr val="FFFFFF"/>
              </a:buClr>
              <a:buSzPct val="70000"/>
              <a:buFontTx/>
              <a:buBlip>
                <a:blip r:embed="rId2"/>
              </a:buBlip>
              <a:defRPr>
                <a:gradFill>
                  <a:gsLst>
                    <a:gs pos="0">
                      <a:srgbClr val="FFFFFF"/>
                    </a:gs>
                    <a:gs pos="86000">
                      <a:srgbClr val="FFFFFF"/>
                    </a:gs>
                  </a:gsLst>
                  <a:lin ang="5400000" scaled="0"/>
                </a:gradFill>
              </a:defRPr>
            </a:lvl2pPr>
            <a:lvl3pPr marL="944136" indent="-302410">
              <a:buClr>
                <a:srgbClr val="FFFFFF"/>
              </a:buClr>
              <a:buSzPct val="70000"/>
              <a:buFontTx/>
              <a:buBlip>
                <a:blip r:embed="rId2"/>
              </a:buBlip>
              <a:defRPr>
                <a:gradFill>
                  <a:gsLst>
                    <a:gs pos="0">
                      <a:srgbClr val="FFFFFF"/>
                    </a:gs>
                    <a:gs pos="86000">
                      <a:srgbClr val="FFFFFF"/>
                    </a:gs>
                  </a:gsLst>
                  <a:lin ang="5400000" scaled="0"/>
                </a:gradFill>
              </a:defRPr>
            </a:lvl3pPr>
            <a:lvl4pPr marL="1203679" indent="-259547">
              <a:buClr>
                <a:srgbClr val="FFFFFF"/>
              </a:buClr>
              <a:buSzPct val="70000"/>
              <a:buFontTx/>
              <a:buBlip>
                <a:blip r:embed="rId2"/>
              </a:buBlip>
              <a:defRPr>
                <a:gradFill>
                  <a:gsLst>
                    <a:gs pos="0">
                      <a:srgbClr val="FFFFFF"/>
                    </a:gs>
                    <a:gs pos="86000">
                      <a:srgbClr val="FFFFFF"/>
                    </a:gs>
                  </a:gsLst>
                  <a:lin ang="5400000" scaled="0"/>
                </a:gradFill>
              </a:defRPr>
            </a:lvl4pPr>
            <a:lvl5pPr marL="1456087" indent="-252404">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4679157"/>
            <a:ext cx="9144001" cy="464344"/>
          </a:xfrm>
          <a:solidFill>
            <a:srgbClr val="FFFF99"/>
          </a:solidFill>
        </p:spPr>
        <p:txBody>
          <a:bodyPr wrap="square" lIns="114291" tIns="57143" rIns="114291" bIns="57143" anchor="b" anchorCtr="0">
            <a:noAutofit/>
          </a:bodyPr>
          <a:lstStyle>
            <a:lvl1pPr algn="r">
              <a:buFont typeface="Arial" pitchFamily="34" charset="0"/>
              <a:buNone/>
              <a:defRPr spc="-38"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defRPr sz="41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62992"/>
            <a:ext cx="8363938" cy="782265"/>
          </a:xfrm>
        </p:spPr>
        <p:txBody>
          <a:bodyPr/>
          <a:lstStyle>
            <a:lvl1pPr marL="2382" indent="0">
              <a:spcBef>
                <a:spcPts val="0"/>
              </a:spcBef>
              <a:spcAft>
                <a:spcPts val="675"/>
              </a:spcAft>
              <a:buSzPct val="80000"/>
              <a:buFont typeface="Arial" pitchFamily="34" charset="0"/>
              <a:buNone/>
              <a:defRPr sz="3000" spc="-75" baseline="0">
                <a:gradFill>
                  <a:gsLst>
                    <a:gs pos="0">
                      <a:srgbClr val="595959"/>
                    </a:gs>
                    <a:gs pos="86000">
                      <a:srgbClr val="595959"/>
                    </a:gs>
                  </a:gsLst>
                  <a:lin ang="5400000" scaled="0"/>
                </a:gradFill>
                <a:latin typeface="Segoe UI Light" pitchFamily="34" charset="0"/>
              </a:defRPr>
            </a:lvl1pPr>
            <a:lvl2pPr marL="2382" indent="0">
              <a:spcBef>
                <a:spcPts val="0"/>
              </a:spcBef>
              <a:buSzPct val="80000"/>
              <a:buFont typeface="Arial" pitchFamily="34" charset="0"/>
              <a:buNone/>
              <a:defRPr sz="1500" spc="-38" baseline="0">
                <a:gradFill>
                  <a:gsLst>
                    <a:gs pos="0">
                      <a:srgbClr val="595959"/>
                    </a:gs>
                    <a:gs pos="86000">
                      <a:srgbClr val="595959"/>
                    </a:gs>
                  </a:gsLst>
                  <a:lin ang="5400000" scaled="0"/>
                </a:gradFill>
              </a:defRPr>
            </a:lvl2pPr>
            <a:lvl3pPr marL="944136" indent="-30241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203679" indent="-25954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456087" indent="-252404">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930045071"/>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387534" y="2125981"/>
            <a:ext cx="8368939" cy="914096"/>
          </a:xfrm>
        </p:spPr>
        <p:txBody>
          <a:bodyPr anchor="b"/>
          <a:lstStyle>
            <a:lvl1pPr marL="0" indent="0">
              <a:lnSpc>
                <a:spcPct val="100000"/>
              </a:lnSpc>
              <a:buNone/>
              <a:defRPr lang="en-US" sz="6600" i="0" kern="1200" spc="-75" baseline="0" dirty="0" smtClean="0">
                <a:solidFill>
                  <a:schemeClr val="bg1">
                    <a:alpha val="99000"/>
                  </a:schemeClr>
                </a:solidFill>
                <a:latin typeface="Segoe UI Light" pitchFamily="34" charset="0"/>
                <a:ea typeface="+mn-ea"/>
                <a:cs typeface="+mn-cs"/>
              </a:defRPr>
            </a:lvl1pPr>
          </a:lstStyle>
          <a:p>
            <a:pPr marL="0" lvl="0" indent="0" algn="l" defTabSz="685750"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384673" y="3223264"/>
            <a:ext cx="5636696" cy="332399"/>
          </a:xfrm>
        </p:spPr>
        <p:txBody>
          <a:bodyPr/>
          <a:lstStyle>
            <a:lvl1pPr marL="0" indent="0">
              <a:lnSpc>
                <a:spcPct val="100000"/>
              </a:lnSpc>
              <a:buNone/>
              <a:defRPr lang="en-US" sz="2400" kern="1200" spc="-75" baseline="0" dirty="0">
                <a:solidFill>
                  <a:schemeClr val="bg1">
                    <a:alpha val="99000"/>
                  </a:schemeClr>
                </a:solidFill>
                <a:latin typeface="+mj-lt"/>
                <a:ea typeface="+mn-ea"/>
                <a:cs typeface="+mn-cs"/>
              </a:defRPr>
            </a:lvl1pPr>
          </a:lstStyle>
          <a:p>
            <a:pPr marL="0" lvl="0" indent="0" algn="l" defTabSz="685750"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401135" y="4773492"/>
            <a:ext cx="1197051" cy="201275"/>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9437" y="171451"/>
            <a:ext cx="1873858" cy="217754"/>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Content Placeholder 3"/>
          <p:cNvSpPr>
            <a:spLocks noGrp="1"/>
          </p:cNvSpPr>
          <p:nvPr>
            <p:ph sz="quarter" idx="10"/>
          </p:nvPr>
        </p:nvSpPr>
        <p:spPr>
          <a:xfrm>
            <a:off x="387534" y="1268020"/>
            <a:ext cx="8368939" cy="1410643"/>
          </a:xfrm>
        </p:spPr>
        <p:txBody>
          <a:bodyPr/>
          <a:lstStyle>
            <a:lvl1pPr>
              <a:defRPr sz="1800"/>
            </a:lvl1pPr>
            <a:lvl2pPr>
              <a:defRPr sz="1500"/>
            </a:lvl2pPr>
            <a:lvl3pPr>
              <a:defRPr sz="14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387534" y="1271591"/>
            <a:ext cx="8368939" cy="1410643"/>
          </a:xfrm>
        </p:spPr>
        <p:txBody>
          <a:bodyPr/>
          <a:lstStyle>
            <a:lvl1pPr>
              <a:lnSpc>
                <a:spcPct val="100000"/>
              </a:lnSpc>
              <a:defRPr sz="1800"/>
            </a:lvl1pPr>
            <a:lvl2pPr>
              <a:lnSpc>
                <a:spcPct val="100000"/>
              </a:lnSpc>
              <a:defRPr sz="1500"/>
            </a:lvl2pPr>
            <a:lvl3pPr>
              <a:lnSpc>
                <a:spcPct val="100000"/>
              </a:lnSpc>
              <a:defRPr sz="1400"/>
            </a:lvl3pPr>
            <a:lvl4pPr>
              <a:lnSpc>
                <a:spcPct val="100000"/>
              </a:lnSpc>
              <a:defRPr sz="1400"/>
            </a:lvl4pPr>
            <a:lvl5pPr>
              <a:lnSpc>
                <a:spcPct val="100000"/>
              </a:lnSpc>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40301583"/>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9440" y="1675586"/>
            <a:ext cx="6281777" cy="1019397"/>
          </a:xfrm>
        </p:spPr>
        <p:txBody>
          <a:bodyPr anchor="ctr" anchorCtr="0">
            <a:noAutofit/>
          </a:bodyPr>
          <a:lstStyle>
            <a:lvl1pPr>
              <a:lnSpc>
                <a:spcPct val="90000"/>
              </a:lnSpc>
              <a:defRPr sz="50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389441" y="3478221"/>
            <a:ext cx="4091815" cy="858697"/>
          </a:xfrm>
        </p:spPr>
        <p:txBody>
          <a:bodyPr/>
          <a:lstStyle>
            <a:lvl1pPr marL="0" indent="0">
              <a:buFont typeface="Arial" pitchFamily="34" charset="0"/>
              <a:buNone/>
              <a:defRPr sz="1800">
                <a:solidFill>
                  <a:schemeClr val="bg1">
                    <a:alpha val="98000"/>
                  </a:schemeClr>
                </a:solidFill>
                <a:latin typeface="Segoe UI Light" pitchFamily="34" charset="0"/>
              </a:defRPr>
            </a:lvl1pPr>
            <a:lvl2pPr marL="345267" indent="0">
              <a:buFont typeface="Arial" pitchFamily="34" charset="0"/>
              <a:buNone/>
              <a:defRPr/>
            </a:lvl2pPr>
            <a:lvl3pPr marL="641726" indent="0">
              <a:buFont typeface="Arial" pitchFamily="34" charset="0"/>
              <a:buNone/>
              <a:defRPr/>
            </a:lvl3pPr>
            <a:lvl4pPr marL="944136" indent="0">
              <a:buFont typeface="Arial" pitchFamily="34" charset="0"/>
              <a:buNone/>
              <a:defRPr/>
            </a:lvl4pPr>
            <a:lvl5pPr marL="1203679"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879516" y="171451"/>
            <a:ext cx="1873858" cy="217754"/>
          </a:xfrm>
          <a:prstGeom prst="rect">
            <a:avLst/>
          </a:prstGeom>
        </p:spPr>
      </p:pic>
    </p:spTree>
    <p:extLst>
      <p:ext uri="{BB962C8B-B14F-4D97-AF65-F5344CB8AC3E}">
        <p14:creationId xmlns:p14="http://schemas.microsoft.com/office/powerpoint/2010/main" val="3941165863"/>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4"/>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8"/>
            <a:ext cx="3154788" cy="346249"/>
          </a:xfrm>
        </p:spPr>
        <p:txBody>
          <a:bodyPr>
            <a:noAutofit/>
          </a:bodyPr>
          <a:lstStyle>
            <a:lvl1pPr marL="0" indent="0" algn="l" defTabSz="685750"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800" b="0" i="0" u="none" strike="noStrike" kern="1200" cap="none" spc="-48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5786545" y="1602037"/>
            <a:ext cx="2625030" cy="1585544"/>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210"/>
              <a:endParaRPr lang="en-US" sz="180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210"/>
              <a:endParaRPr lang="en-US" sz="1800">
                <a:solidFill>
                  <a:srgbClr val="292929"/>
                </a:solidFill>
              </a:endParaRPr>
            </a:p>
          </p:txBody>
        </p:sp>
      </p:grpSp>
    </p:spTree>
    <p:extLst>
      <p:ext uri="{BB962C8B-B14F-4D97-AF65-F5344CB8AC3E}">
        <p14:creationId xmlns:p14="http://schemas.microsoft.com/office/powerpoint/2010/main" val="4198269308"/>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4"/>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8"/>
            <a:ext cx="3154788" cy="346249"/>
          </a:xfrm>
        </p:spPr>
        <p:txBody>
          <a:bodyPr>
            <a:noAutofit/>
          </a:bodyPr>
          <a:lstStyle>
            <a:lvl1pPr marL="0" indent="0" algn="l" defTabSz="685750"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800" b="0" i="0" u="none" strike="noStrike" kern="1200" cap="none" spc="-48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6220589" y="1506070"/>
            <a:ext cx="1702251" cy="1627208"/>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7" tIns="34289" rIns="68577" bIns="34289" numCol="1" anchor="t" anchorCtr="0" compatLnSpc="1">
            <a:prstTxWarp prst="textNoShape">
              <a:avLst/>
            </a:prstTxWarp>
          </a:bodyPr>
          <a:lstStyle/>
          <a:p>
            <a:pPr defTabSz="914210"/>
            <a:endParaRPr lang="en-US" sz="1800">
              <a:solidFill>
                <a:srgbClr val="292929"/>
              </a:solidFill>
            </a:endParaRPr>
          </a:p>
        </p:txBody>
      </p:sp>
    </p:spTree>
    <p:extLst>
      <p:ext uri="{BB962C8B-B14F-4D97-AF65-F5344CB8AC3E}">
        <p14:creationId xmlns:p14="http://schemas.microsoft.com/office/powerpoint/2010/main" val="3034841818"/>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4"/>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8"/>
            <a:ext cx="3154788" cy="346249"/>
          </a:xfrm>
        </p:spPr>
        <p:txBody>
          <a:bodyPr>
            <a:noAutofit/>
          </a:bodyPr>
          <a:lstStyle>
            <a:lvl1pPr marL="0" indent="0" algn="l" defTabSz="685750"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800" b="0" i="0" u="none" strike="noStrike" kern="1200" cap="none" spc="-48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5929973" y="1682202"/>
            <a:ext cx="2383306" cy="1450967"/>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914210"/>
              <a:endParaRPr lang="en-US" sz="120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914210"/>
              <a:endParaRPr lang="en-US" sz="120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914210"/>
              <a:endParaRPr lang="en-US" sz="120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914210"/>
              <a:endParaRPr lang="en-US" sz="120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914210"/>
              <a:endParaRPr lang="en-US" sz="1200">
                <a:solidFill>
                  <a:srgbClr val="292929"/>
                </a:solidFill>
              </a:endParaRPr>
            </a:p>
          </p:txBody>
        </p:sp>
      </p:grpSp>
    </p:spTree>
    <p:extLst>
      <p:ext uri="{BB962C8B-B14F-4D97-AF65-F5344CB8AC3E}">
        <p14:creationId xmlns:p14="http://schemas.microsoft.com/office/powerpoint/2010/main" val="2728164152"/>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4"/>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8"/>
            <a:ext cx="3154788" cy="346249"/>
          </a:xfrm>
        </p:spPr>
        <p:txBody>
          <a:bodyPr>
            <a:noAutofit/>
          </a:bodyPr>
          <a:lstStyle>
            <a:lvl1pPr marL="0" indent="0" algn="l" defTabSz="685750"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800" b="0" i="0" u="none" strike="noStrike" kern="1200" cap="none" spc="-48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5944255" y="1449454"/>
            <a:ext cx="2260588" cy="173568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61726" tIns="30863" rIns="61726" bIns="30863" numCol="1" anchor="t" anchorCtr="0" compatLnSpc="1">
            <a:prstTxWarp prst="textNoShape">
              <a:avLst/>
            </a:prstTxWarp>
          </a:bodyPr>
          <a:lstStyle/>
          <a:p>
            <a:pPr defTabSz="914210"/>
            <a:endParaRPr lang="en-US" sz="1200">
              <a:solidFill>
                <a:srgbClr val="292929"/>
              </a:solidFill>
            </a:endParaRPr>
          </a:p>
        </p:txBody>
      </p:sp>
    </p:spTree>
    <p:extLst>
      <p:ext uri="{BB962C8B-B14F-4D97-AF65-F5344CB8AC3E}">
        <p14:creationId xmlns:p14="http://schemas.microsoft.com/office/powerpoint/2010/main" val="2278882713"/>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4"/>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8"/>
            <a:ext cx="3154788" cy="346249"/>
          </a:xfrm>
        </p:spPr>
        <p:txBody>
          <a:bodyPr>
            <a:noAutofit/>
          </a:bodyPr>
          <a:lstStyle>
            <a:lvl1pPr marL="0" indent="0" algn="l" defTabSz="685750"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800" b="0" i="0" u="none" strike="noStrike" kern="1200" cap="none" spc="-48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6663808" y="1428750"/>
            <a:ext cx="958447" cy="2434026"/>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10"/>
              <a:endParaRPr lang="en-US" sz="180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10"/>
              <a:endParaRPr lang="en-US" sz="1800">
                <a:solidFill>
                  <a:srgbClr val="292929"/>
                </a:solidFill>
              </a:endParaRPr>
            </a:p>
          </p:txBody>
        </p:sp>
      </p:grpSp>
    </p:spTree>
    <p:extLst>
      <p:ext uri="{BB962C8B-B14F-4D97-AF65-F5344CB8AC3E}">
        <p14:creationId xmlns:p14="http://schemas.microsoft.com/office/powerpoint/2010/main" val="204911068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91008" y="2600759"/>
            <a:ext cx="8022140" cy="1033983"/>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9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872963" y="4753540"/>
            <a:ext cx="1880410" cy="218515"/>
          </a:xfrm>
          <a:prstGeom prst="rect">
            <a:avLst/>
          </a:prstGeom>
        </p:spPr>
      </p:pic>
    </p:spTree>
    <p:extLst>
      <p:ext uri="{BB962C8B-B14F-4D97-AF65-F5344CB8AC3E}">
        <p14:creationId xmlns:p14="http://schemas.microsoft.com/office/powerpoint/2010/main" val="575343729"/>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defRPr sz="41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50"/>
            <a:ext cx="8363938" cy="709810"/>
          </a:xfrm>
        </p:spPr>
        <p:txBody>
          <a:bodyPr/>
          <a:lstStyle>
            <a:lvl1pPr marL="2382" indent="0">
              <a:spcBef>
                <a:spcPts val="0"/>
              </a:spcBef>
              <a:spcAft>
                <a:spcPts val="675"/>
              </a:spcAft>
              <a:buSzPct val="80000"/>
              <a:buFont typeface="Arial" pitchFamily="34" charset="0"/>
              <a:buNone/>
              <a:defRPr sz="3000" spc="-75" baseline="0">
                <a:gradFill>
                  <a:gsLst>
                    <a:gs pos="0">
                      <a:srgbClr val="595959"/>
                    </a:gs>
                    <a:gs pos="86000">
                      <a:srgbClr val="595959"/>
                    </a:gs>
                  </a:gsLst>
                  <a:lin ang="5400000" scaled="0"/>
                </a:gradFill>
                <a:latin typeface="Segoe UI Light" pitchFamily="34" charset="0"/>
              </a:defRPr>
            </a:lvl1pPr>
            <a:lvl2pPr marL="2382" indent="0">
              <a:spcBef>
                <a:spcPts val="0"/>
              </a:spcBef>
              <a:buSzPct val="80000"/>
              <a:buFont typeface="Arial" pitchFamily="34" charset="0"/>
              <a:buNone/>
              <a:defRPr sz="1500" spc="-38" baseline="0">
                <a:gradFill>
                  <a:gsLst>
                    <a:gs pos="0">
                      <a:srgbClr val="595959"/>
                    </a:gs>
                    <a:gs pos="86000">
                      <a:srgbClr val="595959"/>
                    </a:gs>
                  </a:gsLst>
                  <a:lin ang="5400000" scaled="0"/>
                </a:gradFill>
              </a:defRPr>
            </a:lvl2pPr>
            <a:lvl3pPr marL="944136" indent="-30241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203679" indent="-25954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456087" indent="-252404">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20928661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87534" y="1440181"/>
            <a:ext cx="8368939" cy="2031326"/>
          </a:xfrm>
        </p:spPr>
        <p:txBody>
          <a:bodyPr anchor="ctr" anchorCtr="0">
            <a:sp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9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dirty="0" smtClean="0"/>
              <a:t>Click to edit Master text styles</a:t>
            </a:r>
          </a:p>
        </p:txBody>
      </p:sp>
      <p:pic>
        <p:nvPicPr>
          <p:cNvPr id="4" name="Picture 3"/>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872963" y="4753540"/>
            <a:ext cx="1880410" cy="218515"/>
          </a:xfrm>
          <a:prstGeom prst="rect">
            <a:avLst/>
          </a:prstGeom>
        </p:spPr>
      </p:pic>
    </p:spTree>
    <p:extLst>
      <p:ext uri="{BB962C8B-B14F-4D97-AF65-F5344CB8AC3E}">
        <p14:creationId xmlns:p14="http://schemas.microsoft.com/office/powerpoint/2010/main" val="3573048368"/>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lgn="l" defTabSz="685750" rtl="0" eaLnBrk="1" latinLnBrk="0" hangingPunct="1">
              <a:lnSpc>
                <a:spcPct val="90000"/>
              </a:lnSpc>
              <a:spcBef>
                <a:spcPct val="0"/>
              </a:spcBef>
              <a:buNone/>
              <a:defRPr lang="en-US" sz="4100" b="0" kern="1200" cap="none" spc="-75"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49"/>
            <a:ext cx="8363938" cy="1574277"/>
          </a:xfrm>
        </p:spPr>
        <p:txBody>
          <a:bodyPr/>
          <a:lstStyle>
            <a:lvl1pPr marL="0" indent="0">
              <a:spcBef>
                <a:spcPts val="0"/>
              </a:spcBef>
              <a:spcAft>
                <a:spcPts val="0"/>
              </a:spcAft>
              <a:buFont typeface="Arial" pitchFamily="34" charset="0"/>
              <a:buNone/>
              <a:defRPr lang="en-US" sz="2400" kern="1200" dirty="0" smtClean="0">
                <a:gradFill>
                  <a:gsLst>
                    <a:gs pos="0">
                      <a:srgbClr val="595959"/>
                    </a:gs>
                    <a:gs pos="86000">
                      <a:srgbClr val="595959"/>
                    </a:gs>
                  </a:gsLst>
                  <a:lin ang="5400000" scaled="0"/>
                </a:gradFill>
                <a:latin typeface="+mn-lt"/>
                <a:ea typeface="+mn-ea"/>
                <a:cs typeface="+mn-cs"/>
              </a:defRPr>
            </a:lvl1pPr>
            <a:lvl2pPr marL="516715" indent="-257167">
              <a:spcBef>
                <a:spcPts val="0"/>
              </a:spcBef>
              <a:spcAft>
                <a:spcPts val="0"/>
              </a:spcAft>
              <a:buFont typeface="Arial" pitchFamily="34" charset="0"/>
              <a:buChar char="•"/>
              <a:defRPr lang="en-US" sz="21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300"/>
              </a:spcAft>
              <a:buNone/>
              <a:defRPr sz="1500"/>
            </a:lvl3pPr>
            <a:lvl4pPr marL="0" indent="0">
              <a:spcBef>
                <a:spcPts val="0"/>
              </a:spcBef>
              <a:spcAft>
                <a:spcPts val="300"/>
              </a:spcAft>
              <a:buNone/>
              <a:defRPr/>
            </a:lvl4pPr>
            <a:lvl5pPr marL="257167" indent="-257167">
              <a:spcBef>
                <a:spcPts val="0"/>
              </a:spcBef>
              <a:spcAft>
                <a:spcPts val="300"/>
              </a:spcAft>
              <a:buFont typeface="Arial" pitchFamily="34" charset="0"/>
              <a:buChar char="•"/>
              <a:defRPr/>
            </a:lvl5pPr>
            <a:lvl6pPr marL="775069" indent="-257167">
              <a:buFont typeface="Arial" pitchFamily="34" charset="0"/>
              <a:buChar char="•"/>
              <a:defRPr sz="1800">
                <a:gradFill>
                  <a:gsLst>
                    <a:gs pos="0">
                      <a:srgbClr val="595959"/>
                    </a:gs>
                    <a:gs pos="86000">
                      <a:srgbClr val="595959"/>
                    </a:gs>
                  </a:gsLst>
                  <a:lin ang="5400000" scaled="0"/>
                </a:gradFill>
              </a:defRPr>
            </a:lvl6pPr>
            <a:lvl7pPr marL="941754" indent="-169063">
              <a:defRPr>
                <a:gradFill>
                  <a:gsLst>
                    <a:gs pos="0">
                      <a:srgbClr val="595959"/>
                    </a:gs>
                    <a:gs pos="86000">
                      <a:srgbClr val="595959"/>
                    </a:gs>
                  </a:gsLst>
                  <a:lin ang="5400000" scaled="0"/>
                </a:gradFill>
              </a:defRPr>
            </a:lvl7pPr>
            <a:lvl8pPr marL="1115579" indent="-173824">
              <a:defRPr>
                <a:gradFill>
                  <a:gsLst>
                    <a:gs pos="0">
                      <a:srgbClr val="595959"/>
                    </a:gs>
                    <a:gs pos="86000">
                      <a:srgbClr val="595959"/>
                    </a:gs>
                  </a:gsLst>
                  <a:lin ang="5400000" scaled="0"/>
                </a:gradFill>
              </a:defRPr>
            </a:lvl8pPr>
          </a:lstStyle>
          <a:p>
            <a:pPr marL="259547" lvl="0" indent="-259547" algn="l" defTabSz="685750" rtl="0" eaLnBrk="1" latinLnBrk="0" hangingPunct="1">
              <a:lnSpc>
                <a:spcPct val="90000"/>
              </a:lnSpc>
              <a:spcBef>
                <a:spcPct val="20000"/>
              </a:spcBef>
              <a:buSzPct val="90000"/>
              <a:buFont typeface="Arial" pitchFamily="34" charset="0"/>
              <a:buChar char="•"/>
            </a:pPr>
            <a:r>
              <a:rPr lang="en-US" smtClean="0"/>
              <a:t>Click to edit Master text styles</a:t>
            </a:r>
          </a:p>
          <a:p>
            <a:pPr marL="259547" lvl="1" indent="-259547" algn="l" defTabSz="685750" rtl="0" eaLnBrk="1" latinLnBrk="0" hangingPunct="1">
              <a:lnSpc>
                <a:spcPct val="90000"/>
              </a:lnSpc>
              <a:spcBef>
                <a:spcPct val="20000"/>
              </a:spcBef>
              <a:buSzPct val="90000"/>
              <a:buFont typeface="Arial" pitchFamily="34" charset="0"/>
              <a:buChar char="•"/>
            </a:pPr>
            <a:r>
              <a:rPr lang="en-US" smtClean="0"/>
              <a:t>Second level</a:t>
            </a:r>
          </a:p>
          <a:p>
            <a:pPr marL="259547" lvl="2" indent="-259547" algn="l" defTabSz="685750" rtl="0" eaLnBrk="1" latinLnBrk="0" hangingPunct="1">
              <a:lnSpc>
                <a:spcPct val="90000"/>
              </a:lnSpc>
              <a:spcBef>
                <a:spcPct val="20000"/>
              </a:spcBef>
              <a:buSzPct val="90000"/>
              <a:buFont typeface="Arial" pitchFamily="34" charset="0"/>
              <a:buChar char="•"/>
            </a:pPr>
            <a:r>
              <a:rPr lang="en-US" smtClean="0"/>
              <a:t>Third level</a:t>
            </a:r>
          </a:p>
          <a:p>
            <a:pPr marL="259547" lvl="3" indent="-259547" algn="l" defTabSz="685750" rtl="0" eaLnBrk="1" latinLnBrk="0" hangingPunct="1">
              <a:lnSpc>
                <a:spcPct val="90000"/>
              </a:lnSpc>
              <a:spcBef>
                <a:spcPct val="20000"/>
              </a:spcBef>
              <a:buSzPct val="90000"/>
              <a:buFont typeface="Arial" pitchFamily="34" charset="0"/>
              <a:buChar char="•"/>
            </a:pPr>
            <a:r>
              <a:rPr lang="en-US" smtClean="0"/>
              <a:t>Fourth level</a:t>
            </a:r>
          </a:p>
          <a:p>
            <a:pPr marL="259547" lvl="4" indent="-259547" algn="l" defTabSz="685750"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spTree>
    <p:extLst>
      <p:ext uri="{BB962C8B-B14F-4D97-AF65-F5344CB8AC3E}">
        <p14:creationId xmlns:p14="http://schemas.microsoft.com/office/powerpoint/2010/main" val="1038981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defRPr sz="4100"/>
            </a:lvl1pPr>
          </a:lstStyle>
          <a:p>
            <a:r>
              <a:rPr lang="en-US" smtClean="0"/>
              <a:t>Click to edit Master title style</a:t>
            </a:r>
            <a:endParaRPr lang="en-US" dirty="0"/>
          </a:p>
        </p:txBody>
      </p:sp>
      <p:sp>
        <p:nvSpPr>
          <p:cNvPr id="3" name="Content Placeholder 2"/>
          <p:cNvSpPr>
            <a:spLocks noGrp="1"/>
          </p:cNvSpPr>
          <p:nvPr>
            <p:ph sz="half" idx="1"/>
          </p:nvPr>
        </p:nvSpPr>
        <p:spPr>
          <a:xfrm>
            <a:off x="389436" y="1085850"/>
            <a:ext cx="4115872" cy="1832810"/>
          </a:xfrm>
        </p:spPr>
        <p:txBody>
          <a:bodyPr/>
          <a:lstStyle>
            <a:lvl1pPr marL="255976" indent="-255976">
              <a:lnSpc>
                <a:spcPct val="90000"/>
              </a:lnSpc>
              <a:buSzPct val="80000"/>
              <a:buFont typeface="Arial" pitchFamily="34" charset="0"/>
              <a:buChar char="•"/>
              <a:defRPr sz="2400"/>
            </a:lvl1pPr>
            <a:lvl2pPr marL="470281" indent="-214305">
              <a:lnSpc>
                <a:spcPct val="90000"/>
              </a:lnSpc>
              <a:buSzPct val="80000"/>
              <a:buFont typeface="Arial" pitchFamily="34" charset="0"/>
              <a:buChar char="•"/>
              <a:defRPr sz="2100"/>
            </a:lvl2pPr>
            <a:lvl3pPr marL="685777" indent="-215496">
              <a:lnSpc>
                <a:spcPct val="90000"/>
              </a:lnSpc>
              <a:buSzPct val="80000"/>
              <a:buFont typeface="Arial" pitchFamily="34" charset="0"/>
              <a:buChar char="•"/>
              <a:defRPr sz="1800"/>
            </a:lvl3pPr>
            <a:lvl4pPr marL="1284642" indent="-169063">
              <a:lnSpc>
                <a:spcPct val="90000"/>
              </a:lnSpc>
              <a:buSzPct val="80000"/>
              <a:buFont typeface="Arial" pitchFamily="34" charset="0"/>
              <a:buChar char="•"/>
              <a:defRPr sz="1500"/>
            </a:lvl4pPr>
            <a:lvl5pPr marL="1458466" indent="-173824">
              <a:lnSpc>
                <a:spcPct val="90000"/>
              </a:lnSpc>
              <a:buSzPct val="80000"/>
              <a:buFont typeface="Arial" pitchFamily="34" charset="0"/>
              <a:buChar char="•"/>
              <a:defRPr sz="15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7501" y="1085850"/>
            <a:ext cx="4115872" cy="1832810"/>
          </a:xfrm>
        </p:spPr>
        <p:txBody>
          <a:bodyPr/>
          <a:lstStyle>
            <a:lvl1pPr marL="342886" indent="-342886">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1pPr>
            <a:lvl2pPr marL="598865" indent="-342886">
              <a:lnSpc>
                <a:spcPct val="90000"/>
              </a:lnSpc>
              <a:buSzPct val="80000"/>
              <a:buFont typeface="Arial" pitchFamily="34" charset="0"/>
              <a:buChar char="•"/>
              <a:defRPr lang="en-US" sz="2100" kern="1200" dirty="0" smtClean="0">
                <a:gradFill>
                  <a:gsLst>
                    <a:gs pos="0">
                      <a:srgbClr val="595959"/>
                    </a:gs>
                    <a:gs pos="86000">
                      <a:srgbClr val="595959"/>
                    </a:gs>
                  </a:gsLst>
                  <a:lin ang="5400000" scaled="0"/>
                </a:gradFill>
                <a:latin typeface="+mn-lt"/>
                <a:ea typeface="+mn-ea"/>
                <a:cs typeface="+mn-cs"/>
              </a:defRPr>
            </a:lvl2pPr>
            <a:lvl3pPr marL="727448" indent="-257167">
              <a:lnSpc>
                <a:spcPct val="90000"/>
              </a:lnSpc>
              <a:buSzPct val="80000"/>
              <a:buFont typeface="Arial" pitchFamily="34" charset="0"/>
              <a:buChar char="•"/>
              <a:defRPr lang="en-US" sz="1800" kern="1200" dirty="0" smtClean="0">
                <a:gradFill>
                  <a:gsLst>
                    <a:gs pos="0">
                      <a:srgbClr val="595959"/>
                    </a:gs>
                    <a:gs pos="86000">
                      <a:srgbClr val="595959"/>
                    </a:gs>
                  </a:gsLst>
                  <a:lin ang="5400000" scaled="0"/>
                </a:gradFill>
                <a:latin typeface="+mn-lt"/>
                <a:ea typeface="+mn-ea"/>
                <a:cs typeface="+mn-cs"/>
              </a:defRPr>
            </a:lvl3pPr>
            <a:lvl4pPr marL="1372746" indent="-257167">
              <a:lnSpc>
                <a:spcPct val="90000"/>
              </a:lnSpc>
              <a:buSzPct val="80000"/>
              <a:buFont typeface="Arial" pitchFamily="34" charset="0"/>
              <a:buChar char="•"/>
              <a:defRPr lang="en-US" sz="1500" kern="1200" dirty="0" smtClean="0">
                <a:gradFill>
                  <a:gsLst>
                    <a:gs pos="0">
                      <a:srgbClr val="595959"/>
                    </a:gs>
                    <a:gs pos="86000">
                      <a:srgbClr val="595959"/>
                    </a:gs>
                  </a:gsLst>
                  <a:lin ang="5400000" scaled="0"/>
                </a:gradFill>
                <a:latin typeface="+mn-lt"/>
                <a:ea typeface="+mn-ea"/>
                <a:cs typeface="+mn-cs"/>
              </a:defRPr>
            </a:lvl4pPr>
            <a:lvl5pPr marL="1541809" indent="-257167">
              <a:lnSpc>
                <a:spcPct val="90000"/>
              </a:lnSpc>
              <a:buSzPct val="80000"/>
              <a:buFont typeface="Arial" pitchFamily="34" charset="0"/>
              <a:buChar char="•"/>
              <a:defRPr lang="en-US" sz="1500" kern="1200" dirty="0">
                <a:gradFill>
                  <a:gsLst>
                    <a:gs pos="0">
                      <a:srgbClr val="595959"/>
                    </a:gs>
                    <a:gs pos="86000">
                      <a:srgbClr val="595959"/>
                    </a:gs>
                  </a:gsLst>
                  <a:lin ang="5400000" scaled="0"/>
                </a:gradFill>
                <a:latin typeface="+mn-lt"/>
                <a:ea typeface="+mn-ea"/>
                <a:cs typeface="+mn-cs"/>
              </a:defRPr>
            </a:lvl5pPr>
            <a:lvl6pPr>
              <a:defRPr sz="1400"/>
            </a:lvl6pPr>
            <a:lvl7pPr>
              <a:defRPr sz="1400"/>
            </a:lvl7pPr>
            <a:lvl8pPr>
              <a:defRPr sz="1400"/>
            </a:lvl8pPr>
            <a:lvl9pPr>
              <a:defRPr sz="1400"/>
            </a:lvl9pPr>
          </a:lstStyle>
          <a:p>
            <a:pPr marL="255976" lvl="0" indent="-255976" algn="l" defTabSz="685750" rtl="0" eaLnBrk="1" latinLnBrk="0" hangingPunct="1">
              <a:lnSpc>
                <a:spcPct val="90000"/>
              </a:lnSpc>
              <a:spcBef>
                <a:spcPct val="20000"/>
              </a:spcBef>
              <a:buSzPct val="80000"/>
              <a:buFont typeface="Arial" pitchFamily="34" charset="0"/>
              <a:buChar char="•"/>
            </a:pPr>
            <a:r>
              <a:rPr lang="en-US" smtClean="0"/>
              <a:t>Click to edit Master text styles</a:t>
            </a:r>
          </a:p>
          <a:p>
            <a:pPr marL="255976" lvl="1" indent="-255976" algn="l" defTabSz="685750" rtl="0" eaLnBrk="1" latinLnBrk="0" hangingPunct="1">
              <a:lnSpc>
                <a:spcPct val="90000"/>
              </a:lnSpc>
              <a:spcBef>
                <a:spcPct val="20000"/>
              </a:spcBef>
              <a:buSzPct val="80000"/>
              <a:buFont typeface="Arial" pitchFamily="34" charset="0"/>
              <a:buChar char="•"/>
            </a:pPr>
            <a:r>
              <a:rPr lang="en-US" smtClean="0"/>
              <a:t>Second level</a:t>
            </a:r>
          </a:p>
          <a:p>
            <a:pPr marL="255976" lvl="2" indent="-255976" algn="l" defTabSz="685750" rtl="0" eaLnBrk="1" latinLnBrk="0" hangingPunct="1">
              <a:lnSpc>
                <a:spcPct val="90000"/>
              </a:lnSpc>
              <a:spcBef>
                <a:spcPct val="20000"/>
              </a:spcBef>
              <a:buSzPct val="80000"/>
              <a:buFont typeface="Arial" pitchFamily="34" charset="0"/>
              <a:buChar char="•"/>
            </a:pPr>
            <a:r>
              <a:rPr lang="en-US" smtClean="0"/>
              <a:t>Third level</a:t>
            </a:r>
          </a:p>
          <a:p>
            <a:pPr marL="255976" lvl="3" indent="-255976" algn="l" defTabSz="685750" rtl="0" eaLnBrk="1" latinLnBrk="0" hangingPunct="1">
              <a:lnSpc>
                <a:spcPct val="90000"/>
              </a:lnSpc>
              <a:spcBef>
                <a:spcPct val="20000"/>
              </a:spcBef>
              <a:buSzPct val="80000"/>
              <a:buFont typeface="Arial" pitchFamily="34" charset="0"/>
              <a:buChar char="•"/>
            </a:pPr>
            <a:r>
              <a:rPr lang="en-US" smtClean="0"/>
              <a:t>Fourth level</a:t>
            </a:r>
          </a:p>
          <a:p>
            <a:pPr marL="255976" lvl="4" indent="-255976" algn="l" defTabSz="685750" rtl="0" eaLnBrk="1" latinLnBrk="0" hangingPunct="1">
              <a:lnSpc>
                <a:spcPct val="90000"/>
              </a:lnSpc>
              <a:spcBef>
                <a:spcPct val="20000"/>
              </a:spcBef>
              <a:buSzPct val="80000"/>
              <a:buFont typeface="Arial" pitchFamily="34" charset="0"/>
              <a:buChar char="•"/>
            </a:pPr>
            <a:r>
              <a:rPr lang="en-US" smtClean="0"/>
              <a:t>Fifth level</a:t>
            </a:r>
            <a:endParaRPr lang="en-US" dirty="0"/>
          </a:p>
        </p:txBody>
      </p:sp>
    </p:spTree>
    <p:extLst>
      <p:ext uri="{BB962C8B-B14F-4D97-AF65-F5344CB8AC3E}">
        <p14:creationId xmlns:p14="http://schemas.microsoft.com/office/powerpoint/2010/main" val="15135490"/>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defRPr sz="4100"/>
            </a:lvl1pPr>
          </a:lstStyle>
          <a:p>
            <a:r>
              <a:rPr lang="en-US" smtClean="0"/>
              <a:t>Click to edit Master title style</a:t>
            </a:r>
            <a:endParaRPr lang="en-US" dirty="0"/>
          </a:p>
        </p:txBody>
      </p:sp>
      <p:sp>
        <p:nvSpPr>
          <p:cNvPr id="3" name="Text Placeholder 2"/>
          <p:cNvSpPr>
            <a:spLocks noGrp="1"/>
          </p:cNvSpPr>
          <p:nvPr>
            <p:ph type="body" idx="1"/>
          </p:nvPr>
        </p:nvSpPr>
        <p:spPr>
          <a:xfrm>
            <a:off x="389436" y="1085854"/>
            <a:ext cx="4115872" cy="332399"/>
          </a:xfrm>
        </p:spPr>
        <p:txBody>
          <a:bodyPr anchor="b"/>
          <a:lstStyle>
            <a:lvl1pPr marL="0" indent="0">
              <a:lnSpc>
                <a:spcPct val="90000"/>
              </a:lnSpc>
              <a:spcBef>
                <a:spcPts val="0"/>
              </a:spcBef>
              <a:buNone/>
              <a:defRPr sz="2400" b="0">
                <a:latin typeface="Segoe UI Light" pitchFamily="34" charset="0"/>
              </a:defRPr>
            </a:lvl1pPr>
            <a:lvl2pPr marL="342874" indent="0">
              <a:buNone/>
              <a:defRPr sz="1500" b="1"/>
            </a:lvl2pPr>
            <a:lvl3pPr marL="685750" indent="0">
              <a:buNone/>
              <a:defRPr sz="1400" b="1"/>
            </a:lvl3pPr>
            <a:lvl4pPr marL="1028624" indent="0">
              <a:buNone/>
              <a:defRPr sz="1200" b="1"/>
            </a:lvl4pPr>
            <a:lvl5pPr marL="1371500" indent="0">
              <a:buNone/>
              <a:defRPr sz="1200" b="1"/>
            </a:lvl5pPr>
            <a:lvl6pPr marL="1714372" indent="0">
              <a:buNone/>
              <a:defRPr sz="1200" b="1"/>
            </a:lvl6pPr>
            <a:lvl7pPr marL="2057249" indent="0">
              <a:buNone/>
              <a:defRPr sz="1200" b="1"/>
            </a:lvl7pPr>
            <a:lvl8pPr marL="2400124" indent="0">
              <a:buNone/>
              <a:defRPr sz="1200" b="1"/>
            </a:lvl8pPr>
            <a:lvl9pPr marL="2742999"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381001" y="1700099"/>
            <a:ext cx="4114800" cy="1458861"/>
          </a:xfrm>
        </p:spPr>
        <p:txBody>
          <a:bodyPr/>
          <a:lstStyle>
            <a:lvl1pPr marL="302410" indent="-302410">
              <a:buSzPct val="80000"/>
              <a:buFont typeface="Arial" pitchFamily="34" charset="0"/>
              <a:buChar char="•"/>
              <a:defRPr sz="2100"/>
            </a:lvl1pPr>
            <a:lvl2pPr marL="558383" indent="-241689">
              <a:buSzPct val="80000"/>
              <a:buFont typeface="Arial" pitchFamily="34" charset="0"/>
              <a:buChar char="•"/>
              <a:defRPr sz="2100"/>
            </a:lvl2pPr>
            <a:lvl3pPr marL="770309" indent="-211924" defTabSz="772691">
              <a:buSzPct val="80000"/>
              <a:buFont typeface="Arial" pitchFamily="34" charset="0"/>
              <a:buChar char="•"/>
              <a:defRPr sz="1800"/>
            </a:lvl3pPr>
            <a:lvl4pPr marL="988185" indent="-215496">
              <a:buSzPct val="80000"/>
              <a:buFont typeface="Arial" pitchFamily="34" charset="0"/>
              <a:buChar char="•"/>
              <a:defRPr sz="1500"/>
            </a:lvl4pPr>
            <a:lvl5pPr marL="1156059" indent="-167873">
              <a:buSzPct val="80000"/>
              <a:buFont typeface="Arial" pitchFamily="34" charset="0"/>
              <a:buChar char="•"/>
              <a:defRPr sz="15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085854"/>
            <a:ext cx="4115872" cy="332399"/>
          </a:xfrm>
        </p:spPr>
        <p:txBody>
          <a:bodyPr anchor="b"/>
          <a:lstStyle>
            <a:lvl1pPr marL="0" indent="0">
              <a:lnSpc>
                <a:spcPct val="90000"/>
              </a:lnSpc>
              <a:spcBef>
                <a:spcPts val="0"/>
              </a:spcBef>
              <a:buNone/>
              <a:defRPr sz="2400" b="0">
                <a:latin typeface="Segoe UI Light" pitchFamily="34" charset="0"/>
              </a:defRPr>
            </a:lvl1pPr>
            <a:lvl2pPr marL="342874" indent="0">
              <a:buNone/>
              <a:defRPr sz="1500" b="1"/>
            </a:lvl2pPr>
            <a:lvl3pPr marL="685750" indent="0">
              <a:buNone/>
              <a:defRPr sz="1400" b="1"/>
            </a:lvl3pPr>
            <a:lvl4pPr marL="1028624" indent="0">
              <a:buNone/>
              <a:defRPr sz="1200" b="1"/>
            </a:lvl4pPr>
            <a:lvl5pPr marL="1371500" indent="0">
              <a:buNone/>
              <a:defRPr sz="1200" b="1"/>
            </a:lvl5pPr>
            <a:lvl6pPr marL="1714372" indent="0">
              <a:buNone/>
              <a:defRPr sz="1200" b="1"/>
            </a:lvl6pPr>
            <a:lvl7pPr marL="2057249" indent="0">
              <a:buNone/>
              <a:defRPr sz="1200" b="1"/>
            </a:lvl7pPr>
            <a:lvl8pPr marL="2400124" indent="0">
              <a:buNone/>
              <a:defRPr sz="1200" b="1"/>
            </a:lvl8pPr>
            <a:lvl9pPr marL="2742999"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37501" y="1700099"/>
            <a:ext cx="4115872" cy="1458861"/>
          </a:xfrm>
        </p:spPr>
        <p:txBody>
          <a:bodyPr/>
          <a:lstStyle>
            <a:lvl1pPr marL="222234" indent="-222234">
              <a:buSzPct val="80000"/>
              <a:buFont typeface="Arial" pitchFamily="34" charset="0"/>
              <a:buChar char="•"/>
              <a:defRPr lang="en-US" sz="2100" kern="1200" dirty="0" smtClean="0">
                <a:gradFill>
                  <a:gsLst>
                    <a:gs pos="0">
                      <a:srgbClr val="595959"/>
                    </a:gs>
                    <a:gs pos="86000">
                      <a:srgbClr val="595959"/>
                    </a:gs>
                  </a:gsLst>
                  <a:lin ang="5400000" scaled="0"/>
                </a:gradFill>
                <a:latin typeface="+mn-lt"/>
                <a:ea typeface="+mn-ea"/>
                <a:cs typeface="+mn-cs"/>
              </a:defRPr>
            </a:lvl1pPr>
            <a:lvl2pPr marL="342886" indent="-342886">
              <a:buSzPct val="80000"/>
              <a:buFont typeface="Arial" pitchFamily="34" charset="0"/>
              <a:buChar char="•"/>
              <a:defRPr lang="en-US" sz="2100" kern="1200" dirty="0" smtClean="0">
                <a:gradFill>
                  <a:gsLst>
                    <a:gs pos="0">
                      <a:srgbClr val="595959"/>
                    </a:gs>
                    <a:gs pos="86000">
                      <a:srgbClr val="595959"/>
                    </a:gs>
                  </a:gsLst>
                  <a:lin ang="5400000" scaled="0"/>
                </a:gradFill>
                <a:latin typeface="+mn-lt"/>
                <a:ea typeface="+mn-ea"/>
                <a:cs typeface="+mn-cs"/>
              </a:defRPr>
            </a:lvl2pPr>
            <a:lvl3pPr marL="573862" indent="-257167">
              <a:buSzPct val="80000"/>
              <a:buFont typeface="Arial" pitchFamily="34" charset="0"/>
              <a:buChar char="•"/>
              <a:defRPr lang="en-US" sz="1800" kern="1200" dirty="0" smtClean="0">
                <a:gradFill>
                  <a:gsLst>
                    <a:gs pos="0">
                      <a:srgbClr val="595959"/>
                    </a:gs>
                    <a:gs pos="86000">
                      <a:srgbClr val="595959"/>
                    </a:gs>
                  </a:gsLst>
                  <a:lin ang="5400000" scaled="0"/>
                </a:gradFill>
                <a:latin typeface="+mn-lt"/>
                <a:ea typeface="+mn-ea"/>
                <a:cs typeface="+mn-cs"/>
              </a:defRPr>
            </a:lvl3pPr>
            <a:lvl4pPr marL="1029856" indent="-257167">
              <a:buSzPct val="80000"/>
              <a:buFont typeface="Arial" pitchFamily="34" charset="0"/>
              <a:buChar char="•"/>
              <a:defRPr lang="en-US" sz="1500" kern="1200" dirty="0" smtClean="0">
                <a:gradFill>
                  <a:gsLst>
                    <a:gs pos="0">
                      <a:srgbClr val="595959"/>
                    </a:gs>
                    <a:gs pos="86000">
                      <a:srgbClr val="595959"/>
                    </a:gs>
                  </a:gsLst>
                  <a:lin ang="5400000" scaled="0"/>
                </a:gradFill>
                <a:latin typeface="+mn-lt"/>
                <a:ea typeface="+mn-ea"/>
                <a:cs typeface="+mn-cs"/>
              </a:defRPr>
            </a:lvl4pPr>
            <a:lvl5pPr marL="815551" indent="-257167">
              <a:buSzPct val="80000"/>
              <a:buFont typeface="Arial" pitchFamily="34" charset="0"/>
              <a:buChar char="•"/>
              <a:defRPr lang="en-US" sz="1500" kern="1200" dirty="0">
                <a:gradFill>
                  <a:gsLst>
                    <a:gs pos="0">
                      <a:srgbClr val="595959"/>
                    </a:gs>
                    <a:gs pos="86000">
                      <a:srgbClr val="595959"/>
                    </a:gs>
                  </a:gsLst>
                  <a:lin ang="5400000" scaled="0"/>
                </a:gradFill>
                <a:latin typeface="+mn-lt"/>
                <a:ea typeface="+mn-ea"/>
                <a:cs typeface="+mn-cs"/>
              </a:defRPr>
            </a:lvl5pPr>
            <a:lvl6pPr marL="1029856" indent="-257167">
              <a:defRPr sz="1200"/>
            </a:lvl6pPr>
            <a:lvl7pPr marL="1202492" indent="-214305">
              <a:defRPr sz="1200"/>
            </a:lvl7pPr>
            <a:lvl8pPr>
              <a:defRPr sz="1200"/>
            </a:lvl8pPr>
            <a:lvl9pPr>
              <a:defRPr sz="1200"/>
            </a:lvl9pPr>
          </a:lstStyle>
          <a:p>
            <a:pPr marL="302410" lvl="0" indent="-302410" algn="l" defTabSz="685750" rtl="0" eaLnBrk="1" latinLnBrk="0" hangingPunct="1">
              <a:lnSpc>
                <a:spcPct val="90000"/>
              </a:lnSpc>
              <a:spcBef>
                <a:spcPct val="20000"/>
              </a:spcBef>
              <a:buSzPct val="80000"/>
            </a:pPr>
            <a:r>
              <a:rPr lang="en-US" smtClean="0"/>
              <a:t>Click to edit Master text styles</a:t>
            </a:r>
          </a:p>
          <a:p>
            <a:pPr marL="302410" lvl="1" indent="-302410" algn="l" defTabSz="685750" rtl="0" eaLnBrk="1" latinLnBrk="0" hangingPunct="1">
              <a:lnSpc>
                <a:spcPct val="90000"/>
              </a:lnSpc>
              <a:spcBef>
                <a:spcPct val="20000"/>
              </a:spcBef>
              <a:buSzPct val="80000"/>
            </a:pPr>
            <a:r>
              <a:rPr lang="en-US" smtClean="0"/>
              <a:t>Second level</a:t>
            </a:r>
          </a:p>
          <a:p>
            <a:pPr marL="302410" lvl="2" indent="-302410" algn="l" defTabSz="685750" rtl="0" eaLnBrk="1" latinLnBrk="0" hangingPunct="1">
              <a:lnSpc>
                <a:spcPct val="90000"/>
              </a:lnSpc>
              <a:spcBef>
                <a:spcPct val="20000"/>
              </a:spcBef>
              <a:buSzPct val="80000"/>
            </a:pPr>
            <a:r>
              <a:rPr lang="en-US" smtClean="0"/>
              <a:t>Third level</a:t>
            </a:r>
          </a:p>
          <a:p>
            <a:pPr marL="302410" lvl="3" indent="-302410" algn="l" defTabSz="685750" rtl="0" eaLnBrk="1" latinLnBrk="0" hangingPunct="1">
              <a:lnSpc>
                <a:spcPct val="90000"/>
              </a:lnSpc>
              <a:spcBef>
                <a:spcPct val="20000"/>
              </a:spcBef>
              <a:buSzPct val="80000"/>
            </a:pPr>
            <a:r>
              <a:rPr lang="en-US" smtClean="0"/>
              <a:t>Fourth level</a:t>
            </a:r>
          </a:p>
          <a:p>
            <a:pPr marL="302410" lvl="4" indent="-302410" algn="l" defTabSz="685750" rtl="0" eaLnBrk="1" latinLnBrk="0" hangingPunct="1">
              <a:lnSpc>
                <a:spcPct val="90000"/>
              </a:lnSpc>
              <a:spcBef>
                <a:spcPct val="20000"/>
              </a:spcBef>
              <a:buSzPct val="80000"/>
            </a:pPr>
            <a:r>
              <a:rPr lang="en-US" smtClean="0"/>
              <a:t>Fifth level</a:t>
            </a:r>
            <a:endParaRPr lang="en-US" dirty="0"/>
          </a:p>
        </p:txBody>
      </p:sp>
    </p:spTree>
    <p:extLst>
      <p:ext uri="{BB962C8B-B14F-4D97-AF65-F5344CB8AC3E}">
        <p14:creationId xmlns:p14="http://schemas.microsoft.com/office/powerpoint/2010/main" val="266798179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defRPr sz="4100"/>
            </a:lvl1pPr>
          </a:lstStyle>
          <a:p>
            <a:r>
              <a:rPr lang="en-US" smtClean="0"/>
              <a:t>Click to edit Master title style</a:t>
            </a:r>
            <a:endParaRPr lang="en-US" dirty="0"/>
          </a:p>
        </p:txBody>
      </p:sp>
    </p:spTree>
    <p:extLst>
      <p:ext uri="{BB962C8B-B14F-4D97-AF65-F5344CB8AC3E}">
        <p14:creationId xmlns:p14="http://schemas.microsoft.com/office/powerpoint/2010/main" val="1304878188"/>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7331326"/>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black">
          <a:xfrm>
            <a:off x="3241725" y="2355206"/>
            <a:ext cx="2660550" cy="433089"/>
          </a:xfrm>
          <a:prstGeom prst="rect">
            <a:avLst/>
          </a:prstGeom>
          <a:noFill/>
          <a:ln>
            <a:noFill/>
          </a:ln>
        </p:spPr>
      </p:pic>
      <p:sp>
        <p:nvSpPr>
          <p:cNvPr id="3" name="Text Box 3"/>
          <p:cNvSpPr txBox="1">
            <a:spLocks noChangeArrowheads="1"/>
          </p:cNvSpPr>
          <p:nvPr/>
        </p:nvSpPr>
        <p:spPr bwMode="blackWhite">
          <a:xfrm>
            <a:off x="381000" y="4562681"/>
            <a:ext cx="8382000" cy="311613"/>
          </a:xfrm>
          <a:prstGeom prst="rect">
            <a:avLst/>
          </a:prstGeom>
          <a:noFill/>
          <a:ln w="12700">
            <a:noFill/>
            <a:miter lim="800000"/>
            <a:headEnd type="none" w="sm" len="sm"/>
            <a:tailEnd type="none" w="sm" len="sm"/>
          </a:ln>
          <a:effectLst/>
        </p:spPr>
        <p:txBody>
          <a:bodyPr vert="horz" wrap="square" lIns="68566" tIns="34283" rIns="68566" bIns="34283" numCol="1" anchor="t" anchorCtr="0" compatLnSpc="1">
            <a:prstTxWarp prst="textNoShape">
              <a:avLst/>
            </a:prstTxWarp>
            <a:spAutoFit/>
          </a:bodyPr>
          <a:lstStyle/>
          <a:p>
            <a:pPr algn="ctr" defTabSz="685552" eaLnBrk="0" hangingPunct="0"/>
            <a:r>
              <a:rPr lang="en-US" sz="500" dirty="0">
                <a:solidFill>
                  <a:srgbClr val="FFFFFF">
                    <a:alpha val="99000"/>
                  </a:srgbClr>
                </a:solidFill>
                <a:cs typeface="Arial" charset="0"/>
              </a:rPr>
              <a:t>© </a:t>
            </a:r>
            <a:r>
              <a:rPr lang="en-US" sz="500" dirty="0" smtClean="0">
                <a:solidFill>
                  <a:srgbClr val="FFFFFF">
                    <a:alpha val="99000"/>
                  </a:srgbClr>
                </a:solidFill>
                <a:cs typeface="Arial" charset="0"/>
              </a:rPr>
              <a:t>2011 Microsoft </a:t>
            </a:r>
            <a:r>
              <a:rPr lang="en-US" sz="5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685552" eaLnBrk="0" hangingPunct="0"/>
            <a:r>
              <a:rPr lang="en-US" sz="5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500" dirty="0" smtClean="0">
                <a:solidFill>
                  <a:srgbClr val="FFFFFF">
                    <a:alpha val="99000"/>
                  </a:srgbClr>
                </a:solidFill>
                <a:cs typeface="Arial" charset="0"/>
              </a:rPr>
              <a:t>MICROSOFT </a:t>
            </a:r>
            <a:r>
              <a:rPr lang="en-US" sz="5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2554999545"/>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384673" y="2779777"/>
            <a:ext cx="8423524" cy="914096"/>
          </a:xfrm>
        </p:spPr>
        <p:txBody>
          <a:bodyPr/>
          <a:lstStyle>
            <a:lvl1pPr marL="0" indent="0">
              <a:buNone/>
              <a:defRPr lang="en-US" sz="6600" i="0" kern="1200" spc="-75" baseline="0" dirty="0" smtClean="0">
                <a:solidFill>
                  <a:schemeClr val="bg1">
                    <a:alpha val="99000"/>
                  </a:schemeClr>
                </a:solidFill>
                <a:latin typeface="Segoe UI Light" pitchFamily="34" charset="0"/>
                <a:ea typeface="+mn-ea"/>
                <a:cs typeface="+mn-cs"/>
              </a:defRPr>
            </a:lvl1pPr>
          </a:lstStyle>
          <a:p>
            <a:pPr marL="0" lvl="0" indent="0" algn="l" defTabSz="685750"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384673" y="3867797"/>
            <a:ext cx="5636696" cy="332399"/>
          </a:xfrm>
        </p:spPr>
        <p:txBody>
          <a:bodyPr/>
          <a:lstStyle>
            <a:lvl1pPr marL="0" indent="0">
              <a:buNone/>
              <a:defRPr lang="en-US" sz="2400" kern="1200" spc="-75" baseline="0" dirty="0">
                <a:solidFill>
                  <a:schemeClr val="bg1">
                    <a:alpha val="99000"/>
                  </a:schemeClr>
                </a:solidFill>
                <a:latin typeface="Segoe UI Light" pitchFamily="34" charset="0"/>
                <a:ea typeface="+mn-ea"/>
                <a:cs typeface="+mn-cs"/>
              </a:defRPr>
            </a:lvl1pPr>
          </a:lstStyle>
          <a:p>
            <a:pPr marL="0" lvl="0" indent="0" algn="l" defTabSz="685750"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pic>
        <p:nvPicPr>
          <p:cNvPr id="26" name="Picture 25" descr="Microsoft logo and tagline"/>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7556322" y="4773492"/>
            <a:ext cx="1197051" cy="201275"/>
          </a:xfrm>
          <a:prstGeom prst="rect">
            <a:avLst/>
          </a:prstGeom>
          <a:noFill/>
          <a:ln>
            <a:noFill/>
          </a:ln>
        </p:spPr>
      </p:pic>
      <p:pic>
        <p:nvPicPr>
          <p:cNvPr id="27" name="Picture 26"/>
          <p:cNvPicPr>
            <a:picLocks noChangeAspect="1"/>
          </p:cNvPicPr>
          <p:nvPr/>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879516" y="171451"/>
            <a:ext cx="1873858" cy="217754"/>
          </a:xfrm>
          <a:prstGeom prst="rect">
            <a:avLst/>
          </a:prstGeom>
        </p:spPr>
      </p:pic>
    </p:spTree>
    <p:extLst>
      <p:ext uri="{BB962C8B-B14F-4D97-AF65-F5344CB8AC3E}">
        <p14:creationId xmlns:p14="http://schemas.microsoft.com/office/powerpoint/2010/main" val="3666692972"/>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49"/>
            <a:ext cx="8363938" cy="1500411"/>
          </a:xfrm>
        </p:spPr>
        <p:txBody>
          <a:bodyPr/>
          <a:lstStyle>
            <a:lvl1pPr marL="345267" indent="-345267">
              <a:buClr>
                <a:srgbClr val="FFFFFF"/>
              </a:buClr>
              <a:buSzPct val="70000"/>
              <a:buFontTx/>
              <a:buBlip>
                <a:blip r:embed="rId2"/>
              </a:buBlip>
              <a:defRPr>
                <a:gradFill>
                  <a:gsLst>
                    <a:gs pos="0">
                      <a:srgbClr val="FFFFFF"/>
                    </a:gs>
                    <a:gs pos="86000">
                      <a:srgbClr val="FFFFFF"/>
                    </a:gs>
                  </a:gsLst>
                  <a:lin ang="5400000" scaled="0"/>
                </a:gradFill>
              </a:defRPr>
            </a:lvl1pPr>
            <a:lvl2pPr marL="641726" indent="-296458">
              <a:buClr>
                <a:srgbClr val="FFFFFF"/>
              </a:buClr>
              <a:buSzPct val="70000"/>
              <a:buFontTx/>
              <a:buBlip>
                <a:blip r:embed="rId2"/>
              </a:buBlip>
              <a:defRPr>
                <a:gradFill>
                  <a:gsLst>
                    <a:gs pos="0">
                      <a:srgbClr val="FFFFFF"/>
                    </a:gs>
                    <a:gs pos="86000">
                      <a:srgbClr val="FFFFFF"/>
                    </a:gs>
                  </a:gsLst>
                  <a:lin ang="5400000" scaled="0"/>
                </a:gradFill>
              </a:defRPr>
            </a:lvl2pPr>
            <a:lvl3pPr marL="944136" indent="-302410">
              <a:buClr>
                <a:srgbClr val="FFFFFF"/>
              </a:buClr>
              <a:buSzPct val="70000"/>
              <a:buFontTx/>
              <a:buBlip>
                <a:blip r:embed="rId2"/>
              </a:buBlip>
              <a:defRPr>
                <a:gradFill>
                  <a:gsLst>
                    <a:gs pos="0">
                      <a:srgbClr val="FFFFFF"/>
                    </a:gs>
                    <a:gs pos="86000">
                      <a:srgbClr val="FFFFFF"/>
                    </a:gs>
                  </a:gsLst>
                  <a:lin ang="5400000" scaled="0"/>
                </a:gradFill>
              </a:defRPr>
            </a:lvl3pPr>
            <a:lvl4pPr marL="1203679" indent="-259547">
              <a:buClr>
                <a:srgbClr val="FFFFFF"/>
              </a:buClr>
              <a:buSzPct val="70000"/>
              <a:buFontTx/>
              <a:buBlip>
                <a:blip r:embed="rId2"/>
              </a:buBlip>
              <a:defRPr>
                <a:gradFill>
                  <a:gsLst>
                    <a:gs pos="0">
                      <a:srgbClr val="FFFFFF"/>
                    </a:gs>
                    <a:gs pos="86000">
                      <a:srgbClr val="FFFFFF"/>
                    </a:gs>
                  </a:gsLst>
                  <a:lin ang="5400000" scaled="0"/>
                </a:gradFill>
              </a:defRPr>
            </a:lvl4pPr>
            <a:lvl5pPr marL="1456087" indent="-252404">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44332932"/>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49"/>
            <a:ext cx="8363938" cy="1500411"/>
          </a:xfrm>
        </p:spPr>
        <p:txBody>
          <a:bodyPr/>
          <a:lstStyle>
            <a:lvl1pPr marL="345267" indent="-345267">
              <a:buClr>
                <a:srgbClr val="FFFFFF"/>
              </a:buClr>
              <a:buSzPct val="70000"/>
              <a:buFontTx/>
              <a:buBlip>
                <a:blip r:embed="rId2"/>
              </a:buBlip>
              <a:defRPr>
                <a:gradFill>
                  <a:gsLst>
                    <a:gs pos="0">
                      <a:srgbClr val="FFFFFF"/>
                    </a:gs>
                    <a:gs pos="86000">
                      <a:srgbClr val="FFFFFF"/>
                    </a:gs>
                  </a:gsLst>
                  <a:lin ang="5400000" scaled="0"/>
                </a:gradFill>
              </a:defRPr>
            </a:lvl1pPr>
            <a:lvl2pPr marL="641726" indent="-296458">
              <a:buClr>
                <a:srgbClr val="FFFFFF"/>
              </a:buClr>
              <a:buSzPct val="70000"/>
              <a:buFontTx/>
              <a:buBlip>
                <a:blip r:embed="rId2"/>
              </a:buBlip>
              <a:defRPr>
                <a:gradFill>
                  <a:gsLst>
                    <a:gs pos="0">
                      <a:srgbClr val="FFFFFF"/>
                    </a:gs>
                    <a:gs pos="86000">
                      <a:srgbClr val="FFFFFF"/>
                    </a:gs>
                  </a:gsLst>
                  <a:lin ang="5400000" scaled="0"/>
                </a:gradFill>
              </a:defRPr>
            </a:lvl2pPr>
            <a:lvl3pPr marL="944136" indent="-302410">
              <a:buClr>
                <a:srgbClr val="FFFFFF"/>
              </a:buClr>
              <a:buSzPct val="70000"/>
              <a:buFontTx/>
              <a:buBlip>
                <a:blip r:embed="rId2"/>
              </a:buBlip>
              <a:defRPr>
                <a:gradFill>
                  <a:gsLst>
                    <a:gs pos="0">
                      <a:srgbClr val="FFFFFF"/>
                    </a:gs>
                    <a:gs pos="86000">
                      <a:srgbClr val="FFFFFF"/>
                    </a:gs>
                  </a:gsLst>
                  <a:lin ang="5400000" scaled="0"/>
                </a:gradFill>
              </a:defRPr>
            </a:lvl3pPr>
            <a:lvl4pPr marL="1203679" indent="-259547">
              <a:buClr>
                <a:srgbClr val="FFFFFF"/>
              </a:buClr>
              <a:buSzPct val="70000"/>
              <a:buFontTx/>
              <a:buBlip>
                <a:blip r:embed="rId2"/>
              </a:buBlip>
              <a:defRPr>
                <a:gradFill>
                  <a:gsLst>
                    <a:gs pos="0">
                      <a:srgbClr val="FFFFFF"/>
                    </a:gs>
                    <a:gs pos="86000">
                      <a:srgbClr val="FFFFFF"/>
                    </a:gs>
                  </a:gsLst>
                  <a:lin ang="5400000" scaled="0"/>
                </a:gradFill>
              </a:defRPr>
            </a:lvl4pPr>
            <a:lvl5pPr marL="1456087" indent="-252404">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4679157"/>
            <a:ext cx="9144001" cy="464344"/>
          </a:xfrm>
          <a:solidFill>
            <a:srgbClr val="FFFF99"/>
          </a:solidFill>
        </p:spPr>
        <p:txBody>
          <a:bodyPr wrap="square" lIns="114291" tIns="57143" rIns="114291" bIns="57143" anchor="b" anchorCtr="0">
            <a:noAutofit/>
          </a:bodyPr>
          <a:lstStyle>
            <a:lvl1pPr algn="r">
              <a:buFont typeface="Arial" pitchFamily="34" charset="0"/>
              <a:buNone/>
              <a:defRPr spc="-38"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243758106"/>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50"/>
            <a:ext cx="8363938" cy="709810"/>
          </a:xfrm>
        </p:spPr>
        <p:txBody>
          <a:bodyPr/>
          <a:lstStyle>
            <a:lvl1pPr marL="0" indent="0">
              <a:spcBef>
                <a:spcPts val="0"/>
              </a:spcBef>
              <a:spcAft>
                <a:spcPts val="675"/>
              </a:spcAft>
              <a:buNone/>
              <a:defRPr sz="3000" spc="-75" baseline="0">
                <a:latin typeface="Segoe UI Light" pitchFamily="34" charset="0"/>
              </a:defRPr>
            </a:lvl1pPr>
            <a:lvl2pPr marL="0" indent="0">
              <a:spcBef>
                <a:spcPts val="0"/>
              </a:spcBef>
              <a:spcAft>
                <a:spcPts val="300"/>
              </a:spcAft>
              <a:buNone/>
              <a:defRPr sz="1500" spc="-38" baseline="0"/>
            </a:lvl2pPr>
            <a:lvl3pPr marL="0" indent="0">
              <a:spcBef>
                <a:spcPts val="0"/>
              </a:spcBef>
              <a:spcAft>
                <a:spcPts val="300"/>
              </a:spcAft>
              <a:buNone/>
              <a:defRPr sz="1500"/>
            </a:lvl3pPr>
            <a:lvl4pPr marL="0" indent="0">
              <a:spcBef>
                <a:spcPts val="0"/>
              </a:spcBef>
              <a:spcAft>
                <a:spcPts val="300"/>
              </a:spcAft>
              <a:buNone/>
              <a:defRPr/>
            </a:lvl4pPr>
            <a:lvl5pPr marL="0" indent="0">
              <a:spcBef>
                <a:spcPts val="0"/>
              </a:spcBef>
              <a:spcAft>
                <a:spcPts val="300"/>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16403042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389436" y="1085850"/>
            <a:ext cx="8363937" cy="38862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50" tIns="34276" rIns="68550" bIns="34276" numCol="1" spcCol="0" rtlCol="0" anchor="ctr" anchorCtr="0" compatLnSpc="1">
            <a:prstTxWarp prst="textNoShape">
              <a:avLst/>
            </a:prstTxWarp>
          </a:bodyPr>
          <a:lstStyle/>
          <a:p>
            <a:pPr algn="ctr" defTabSz="685318"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685750" rtl="0" eaLnBrk="1" latinLnBrk="0" hangingPunct="1">
              <a:lnSpc>
                <a:spcPct val="90000"/>
              </a:lnSpc>
              <a:spcBef>
                <a:spcPct val="0"/>
              </a:spcBef>
              <a:buNone/>
              <a:defRPr lang="en-US" sz="4100" b="0" kern="1200" cap="none" spc="-75"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2606032" y="2563250"/>
            <a:ext cx="5210341" cy="931409"/>
          </a:xfrm>
        </p:spPr>
        <p:txBody>
          <a:bodyPr lIns="137154" tIns="137154" anchor="ctr" anchorCtr="0"/>
          <a:lstStyle>
            <a:lvl1pPr marL="430992" indent="-428610">
              <a:spcAft>
                <a:spcPts val="900"/>
              </a:spcAft>
              <a:buNone/>
              <a:defRPr lang="en-US" sz="3300" kern="1200" spc="-75" baseline="0" dirty="0" smtClean="0">
                <a:gradFill>
                  <a:gsLst>
                    <a:gs pos="0">
                      <a:srgbClr val="595959"/>
                    </a:gs>
                    <a:gs pos="86000">
                      <a:srgbClr val="595959"/>
                    </a:gs>
                  </a:gsLst>
                  <a:lin ang="5400000" scaled="0"/>
                </a:gradFill>
                <a:latin typeface="Segoe UI Light" pitchFamily="34" charset="0"/>
                <a:ea typeface="+mn-ea"/>
                <a:cs typeface="+mn-cs"/>
              </a:defRPr>
            </a:lvl1pPr>
            <a:lvl2pPr marL="259547" indent="-257167">
              <a:buFont typeface="Arial" pitchFamily="34" charset="0"/>
              <a:buNone/>
              <a:defRPr lang="en-US" sz="1800" kern="1200" spc="-38" baseline="0" dirty="0">
                <a:gradFill>
                  <a:gsLst>
                    <a:gs pos="0">
                      <a:srgbClr val="595959"/>
                    </a:gs>
                    <a:gs pos="86000">
                      <a:srgbClr val="595959"/>
                    </a:gs>
                  </a:gsLst>
                  <a:lin ang="5400000" scaled="0"/>
                </a:gradFill>
                <a:latin typeface="+mn-lt"/>
                <a:ea typeface="+mn-ea"/>
                <a:cs typeface="+mn-cs"/>
              </a:defRPr>
            </a:lvl2pPr>
          </a:lstStyle>
          <a:p>
            <a:pPr marL="2382" lvl="0" indent="0" algn="l" defTabSz="685750" rtl="0" eaLnBrk="1" latinLnBrk="0" hangingPunct="1">
              <a:lnSpc>
                <a:spcPct val="90000"/>
              </a:lnSpc>
              <a:spcBef>
                <a:spcPts val="0"/>
              </a:spcBef>
              <a:spcAft>
                <a:spcPts val="675"/>
              </a:spcAft>
              <a:buSzPct val="80000"/>
            </a:pPr>
            <a:r>
              <a:rPr lang="en-US" smtClean="0"/>
              <a:t>Click to edit Master text styles</a:t>
            </a:r>
          </a:p>
          <a:p>
            <a:pPr marL="2382" lvl="1" indent="0" algn="l" defTabSz="685750" rtl="0" eaLnBrk="1" latinLnBrk="0" hangingPunct="1">
              <a:lnSpc>
                <a:spcPct val="90000"/>
              </a:lnSpc>
              <a:spcBef>
                <a:spcPts val="0"/>
              </a:spcBef>
              <a:spcAft>
                <a:spcPts val="675"/>
              </a:spcAft>
              <a:buSzPct val="80000"/>
            </a:pPr>
            <a:r>
              <a:rPr lang="en-US" smtClean="0"/>
              <a:t>Second level</a:t>
            </a:r>
          </a:p>
        </p:txBody>
      </p:sp>
      <p:sp>
        <p:nvSpPr>
          <p:cNvPr id="18" name="Freeform 105"/>
          <p:cNvSpPr>
            <a:spLocks/>
          </p:cNvSpPr>
          <p:nvPr userDrawn="1"/>
        </p:nvSpPr>
        <p:spPr bwMode="black">
          <a:xfrm>
            <a:off x="900364" y="1600200"/>
            <a:ext cx="1399159" cy="28575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61726" tIns="30863" rIns="61726" bIns="30863" numCol="1" anchor="t" anchorCtr="0" compatLnSpc="1">
            <a:prstTxWarp prst="textNoShape">
              <a:avLst/>
            </a:prstTxWarp>
          </a:bodyPr>
          <a:lstStyle/>
          <a:p>
            <a:pPr lvl="0" defTabSz="914210"/>
            <a:endParaRPr lang="en-US" sz="1200">
              <a:solidFill>
                <a:srgbClr val="292929"/>
              </a:solidFill>
            </a:endParaRPr>
          </a:p>
        </p:txBody>
      </p:sp>
    </p:spTree>
    <p:extLst>
      <p:ext uri="{BB962C8B-B14F-4D97-AF65-F5344CB8AC3E}">
        <p14:creationId xmlns:p14="http://schemas.microsoft.com/office/powerpoint/2010/main" val="2480588676"/>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52"/>
            <a:ext cx="8363938" cy="150041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6483731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9436" y="1085852"/>
            <a:ext cx="8363938" cy="150041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6946138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Opening_ITPro">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899378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693057969"/>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7064023"/>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52"/>
            <a:ext cx="8363938"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21472418"/>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52"/>
            <a:ext cx="8363938"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4679157"/>
            <a:ext cx="9144001" cy="464344"/>
          </a:xfrm>
          <a:solidFill>
            <a:srgbClr val="FFFF99"/>
          </a:solidFill>
        </p:spPr>
        <p:txBody>
          <a:bodyPr wrap="square" lIns="114291" tIns="57143" rIns="114291" bIns="57143" anchor="b" anchorCtr="0">
            <a:noAutofit/>
          </a:bodyPr>
          <a:lstStyle>
            <a:lvl1pPr algn="r">
              <a:buFont typeface="Arial" pitchFamily="34" charset="0"/>
              <a:buNone/>
              <a:defRPr spc="-38"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547544271"/>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Blank Color 3 Layout">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5681236"/>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nk Color 1 Layout">
    <p:bg>
      <p:bgPr>
        <a:solidFill>
          <a:schemeClr val="accent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384673" y="1326358"/>
            <a:ext cx="8423524" cy="914096"/>
          </a:xfrm>
        </p:spPr>
        <p:txBody>
          <a:bodyPr/>
          <a:lstStyle>
            <a:lvl1pPr marL="0" indent="0">
              <a:buNone/>
              <a:defRPr sz="6600" i="0" spc="-75" baseline="0">
                <a:gradFill>
                  <a:gsLst>
                    <a:gs pos="0">
                      <a:schemeClr val="tx1"/>
                    </a:gs>
                    <a:gs pos="100000">
                      <a:schemeClr val="tx1"/>
                    </a:gs>
                  </a:gsLst>
                  <a:lin ang="5400000" scaled="0"/>
                </a:gradFill>
                <a:latin typeface="Segoe UI Light" pitchFamily="34" charset="0"/>
              </a:defRPr>
            </a:lvl1pPr>
          </a:lstStyle>
          <a:p>
            <a:pPr lvl="0"/>
            <a:r>
              <a:rPr lang="en-US" dirty="0" smtClean="0"/>
              <a:t>Click to edit title style</a:t>
            </a:r>
          </a:p>
        </p:txBody>
      </p:sp>
      <p:pic>
        <p:nvPicPr>
          <p:cNvPr id="7" name="Picture 2" descr="Microsoft logo and tagline"/>
          <p:cNvPicPr>
            <a:picLocks noChangeAspect="1" noChangeArrowheads="1"/>
          </p:cNvPicPr>
          <p:nvPr userDrawn="1"/>
        </p:nvPicPr>
        <p:blipFill rotWithShape="1">
          <a:blip r:embed="rId2" cstate="email">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7592535" y="4730262"/>
            <a:ext cx="1402601" cy="235836"/>
          </a:xfrm>
          <a:prstGeom prst="rect">
            <a:avLst/>
          </a:prstGeom>
          <a:noFill/>
          <a:ln>
            <a:noFill/>
          </a:ln>
        </p:spPr>
      </p:pic>
      <p:sp>
        <p:nvSpPr>
          <p:cNvPr id="9" name="Text Placeholder 8"/>
          <p:cNvSpPr>
            <a:spLocks noGrp="1"/>
          </p:cNvSpPr>
          <p:nvPr>
            <p:ph type="body" sz="quarter" idx="11" hasCustomPrompt="1"/>
          </p:nvPr>
        </p:nvSpPr>
        <p:spPr>
          <a:xfrm>
            <a:off x="384673" y="2414378"/>
            <a:ext cx="5636696" cy="332399"/>
          </a:xfrm>
        </p:spPr>
        <p:txBody>
          <a:bodyPr/>
          <a:lstStyle>
            <a:lvl1pPr marL="0" indent="0">
              <a:buNone/>
              <a:defRPr spc="-75" baseline="0">
                <a:gradFill>
                  <a:gsLst>
                    <a:gs pos="0">
                      <a:schemeClr val="tx1"/>
                    </a:gs>
                    <a:gs pos="100000">
                      <a:schemeClr val="tx1"/>
                    </a:gs>
                  </a:gsLst>
                  <a:lin ang="5400000" scaled="0"/>
                </a:gradFill>
                <a:latin typeface="Segoe UI Light" pitchFamily="34" charset="0"/>
              </a:defRPr>
            </a:lvl1pPr>
          </a:lstStyle>
          <a:p>
            <a:pPr lvl="0"/>
            <a:r>
              <a:rPr lang="en-US" dirty="0" smtClean="0"/>
              <a:t>Speaker Title</a:t>
            </a:r>
            <a:endParaRPr lang="en-US" dirty="0"/>
          </a:p>
        </p:txBody>
      </p:sp>
    </p:spTree>
    <p:extLst>
      <p:ext uri="{BB962C8B-B14F-4D97-AF65-F5344CB8AC3E}">
        <p14:creationId xmlns:p14="http://schemas.microsoft.com/office/powerpoint/2010/main" val="1113873399"/>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Blank Color Sub-Section Title">
    <p:bg>
      <p:bgPr>
        <a:solidFill>
          <a:schemeClr val="accent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384673" y="2336007"/>
            <a:ext cx="8423524" cy="623248"/>
          </a:xfrm>
        </p:spPr>
        <p:txBody>
          <a:bodyPr/>
          <a:lstStyle>
            <a:lvl1pPr marL="0" indent="0">
              <a:buNone/>
              <a:defRPr lang="en-US" sz="4500" i="0" kern="1200" spc="-75"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50" rtl="0" eaLnBrk="1" latinLnBrk="0" hangingPunct="1">
              <a:lnSpc>
                <a:spcPct val="90000"/>
              </a:lnSpc>
              <a:spcBef>
                <a:spcPct val="20000"/>
              </a:spcBef>
              <a:buSzPct val="90000"/>
              <a:buFont typeface="Arial" pitchFamily="34" charset="0"/>
              <a:buNone/>
            </a:pPr>
            <a:r>
              <a:rPr lang="en-US" dirty="0" smtClean="0"/>
              <a:t>Click to edit section title</a:t>
            </a:r>
          </a:p>
        </p:txBody>
      </p:sp>
      <p:pic>
        <p:nvPicPr>
          <p:cNvPr id="3" name="Picture 2" descr="Microsoft logo and tagline"/>
          <p:cNvPicPr>
            <a:picLocks noChangeAspect="1" noChangeArrowheads="1"/>
          </p:cNvPicPr>
          <p:nvPr userDrawn="1"/>
        </p:nvPicPr>
        <p:blipFill rotWithShape="1">
          <a:blip r:embed="rId2" cstate="email">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7592535" y="4730262"/>
            <a:ext cx="1402601" cy="235836"/>
          </a:xfrm>
          <a:prstGeom prst="rect">
            <a:avLst/>
          </a:prstGeom>
          <a:noFill/>
          <a:ln>
            <a:noFill/>
          </a:ln>
        </p:spPr>
      </p:pic>
      <p:sp>
        <p:nvSpPr>
          <p:cNvPr id="4" name="Text Placeholder 8"/>
          <p:cNvSpPr>
            <a:spLocks noGrp="1"/>
          </p:cNvSpPr>
          <p:nvPr>
            <p:ph type="body" sz="quarter" idx="11" hasCustomPrompt="1"/>
          </p:nvPr>
        </p:nvSpPr>
        <p:spPr>
          <a:xfrm>
            <a:off x="422782" y="1690478"/>
            <a:ext cx="7713687" cy="332399"/>
          </a:xfrm>
        </p:spPr>
        <p:txBody>
          <a:bodyPr/>
          <a:lstStyle>
            <a:lvl1pPr marL="0" indent="0">
              <a:buNone/>
              <a:defRPr lang="en-US" sz="2400" kern="1200" spc="-75"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50" rtl="0" eaLnBrk="1" latinLnBrk="0" hangingPunct="1">
              <a:lnSpc>
                <a:spcPct val="90000"/>
              </a:lnSpc>
              <a:spcBef>
                <a:spcPct val="20000"/>
              </a:spcBef>
              <a:buSzPct val="90000"/>
              <a:buFont typeface="Arial" pitchFamily="34" charset="0"/>
              <a:buNone/>
            </a:pPr>
            <a:r>
              <a:rPr lang="en-US" dirty="0" smtClean="0"/>
              <a:t>Sub-section phrase</a:t>
            </a:r>
            <a:endParaRPr lang="en-US" dirty="0"/>
          </a:p>
        </p:txBody>
      </p:sp>
    </p:spTree>
    <p:extLst>
      <p:ext uri="{BB962C8B-B14F-4D97-AF65-F5344CB8AC3E}">
        <p14:creationId xmlns:p14="http://schemas.microsoft.com/office/powerpoint/2010/main" val="143632394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defRPr sz="4100"/>
            </a:lvl1pPr>
          </a:lstStyle>
          <a:p>
            <a:r>
              <a:rPr lang="en-US" smtClean="0"/>
              <a:t>Click to edit Master title style</a:t>
            </a:r>
            <a:endParaRPr lang="en-US" dirty="0"/>
          </a:p>
        </p:txBody>
      </p:sp>
      <p:sp>
        <p:nvSpPr>
          <p:cNvPr id="4" name="Content Placeholder 3"/>
          <p:cNvSpPr>
            <a:spLocks noGrp="1"/>
          </p:cNvSpPr>
          <p:nvPr>
            <p:ph sz="quarter" idx="10"/>
          </p:nvPr>
        </p:nvSpPr>
        <p:spPr>
          <a:xfrm>
            <a:off x="389440" y="1097758"/>
            <a:ext cx="8368939" cy="721352"/>
          </a:xfrm>
        </p:spPr>
        <p:txBody>
          <a:bodyPr>
            <a:spAutoFit/>
          </a:bodyPr>
          <a:lstStyle>
            <a:lvl1pPr marL="0" indent="0">
              <a:buFontTx/>
              <a:buNone/>
              <a:defRPr sz="3000" spc="-75" baseline="0">
                <a:latin typeface="Segoe UI Light" pitchFamily="34" charset="0"/>
              </a:defRPr>
            </a:lvl1pPr>
            <a:lvl2pPr marL="2382" indent="0">
              <a:buFontTx/>
              <a:buNone/>
              <a:defRPr sz="1500" spc="-38" baseline="0"/>
            </a:lvl2pPr>
          </a:lstStyle>
          <a:p>
            <a:pPr lvl="0"/>
            <a:r>
              <a:rPr lang="en-US" dirty="0" smtClean="0"/>
              <a:t>Click to edit Master text styles</a:t>
            </a:r>
          </a:p>
          <a:p>
            <a:pPr lvl="1"/>
            <a:r>
              <a:rPr lang="en-US" dirty="0" smtClean="0"/>
              <a:t>Second level</a:t>
            </a:r>
            <a:endParaRPr lang="en-US" dirty="0"/>
          </a:p>
        </p:txBody>
      </p:sp>
    </p:spTree>
    <p:extLst>
      <p:ext uri="{BB962C8B-B14F-4D97-AF65-F5344CB8AC3E}">
        <p14:creationId xmlns:p14="http://schemas.microsoft.com/office/powerpoint/2010/main" val="118369462"/>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Blank Color 1 Layout">
    <p:bg>
      <p:bgPr>
        <a:solidFill>
          <a:schemeClr val="accent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384673" y="1326358"/>
            <a:ext cx="8423524" cy="914096"/>
          </a:xfrm>
        </p:spPr>
        <p:txBody>
          <a:bodyPr/>
          <a:lstStyle>
            <a:lvl1pPr marL="0" indent="0">
              <a:buNone/>
              <a:defRPr sz="6600" i="0" spc="-75" baseline="0">
                <a:gradFill>
                  <a:gsLst>
                    <a:gs pos="0">
                      <a:schemeClr val="tx1"/>
                    </a:gs>
                    <a:gs pos="100000">
                      <a:schemeClr val="tx1"/>
                    </a:gs>
                  </a:gsLst>
                  <a:lin ang="5400000" scaled="0"/>
                </a:gradFill>
                <a:latin typeface="Segoe UI Light" pitchFamily="34" charset="0"/>
              </a:defRPr>
            </a:lvl1pPr>
          </a:lstStyle>
          <a:p>
            <a:pPr lvl="0"/>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email">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7592535" y="4730262"/>
            <a:ext cx="1402601" cy="235836"/>
          </a:xfrm>
          <a:prstGeom prst="rect">
            <a:avLst/>
          </a:prstGeom>
          <a:noFill/>
          <a:ln>
            <a:noFill/>
          </a:ln>
        </p:spPr>
      </p:pic>
      <p:sp>
        <p:nvSpPr>
          <p:cNvPr id="4" name="Text Placeholder 8"/>
          <p:cNvSpPr>
            <a:spLocks noGrp="1"/>
          </p:cNvSpPr>
          <p:nvPr>
            <p:ph type="body" sz="quarter" idx="11" hasCustomPrompt="1"/>
          </p:nvPr>
        </p:nvSpPr>
        <p:spPr>
          <a:xfrm>
            <a:off x="384673" y="2414378"/>
            <a:ext cx="5636696" cy="332399"/>
          </a:xfrm>
        </p:spPr>
        <p:txBody>
          <a:bodyPr/>
          <a:lstStyle>
            <a:lvl1pPr marL="0" indent="0">
              <a:buNone/>
              <a:defRPr lang="en-US" sz="2400" kern="1200" spc="-75"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50"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1592804027"/>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Blank Color Sub-Section Title">
    <p:bg>
      <p:bgPr>
        <a:solidFill>
          <a:schemeClr val="accent3"/>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384673" y="2336007"/>
            <a:ext cx="8423524" cy="623248"/>
          </a:xfrm>
        </p:spPr>
        <p:txBody>
          <a:bodyPr/>
          <a:lstStyle>
            <a:lvl1pPr marL="0" indent="0">
              <a:buNone/>
              <a:defRPr lang="en-US" sz="4500" i="0" kern="1200" spc="-75"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50" rtl="0" eaLnBrk="1" latinLnBrk="0" hangingPunct="1">
              <a:lnSpc>
                <a:spcPct val="90000"/>
              </a:lnSpc>
              <a:spcBef>
                <a:spcPct val="20000"/>
              </a:spcBef>
              <a:buSzPct val="90000"/>
              <a:buFont typeface="Arial" pitchFamily="34" charset="0"/>
              <a:buNone/>
            </a:pPr>
            <a:r>
              <a:rPr lang="en-US" dirty="0" smtClean="0"/>
              <a:t>Click to edit section title</a:t>
            </a:r>
          </a:p>
        </p:txBody>
      </p:sp>
      <p:pic>
        <p:nvPicPr>
          <p:cNvPr id="3" name="Picture 2" descr="Microsoft logo and tagline"/>
          <p:cNvPicPr>
            <a:picLocks noChangeAspect="1" noChangeArrowheads="1"/>
          </p:cNvPicPr>
          <p:nvPr userDrawn="1"/>
        </p:nvPicPr>
        <p:blipFill rotWithShape="1">
          <a:blip r:embed="rId2" cstate="email">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7592535" y="4730262"/>
            <a:ext cx="1402601" cy="235836"/>
          </a:xfrm>
          <a:prstGeom prst="rect">
            <a:avLst/>
          </a:prstGeom>
          <a:noFill/>
          <a:ln>
            <a:noFill/>
          </a:ln>
        </p:spPr>
      </p:pic>
      <p:sp>
        <p:nvSpPr>
          <p:cNvPr id="4" name="Text Placeholder 8"/>
          <p:cNvSpPr>
            <a:spLocks noGrp="1"/>
          </p:cNvSpPr>
          <p:nvPr>
            <p:ph type="body" sz="quarter" idx="11" hasCustomPrompt="1"/>
          </p:nvPr>
        </p:nvSpPr>
        <p:spPr>
          <a:xfrm>
            <a:off x="422782" y="1690478"/>
            <a:ext cx="7713687" cy="332399"/>
          </a:xfrm>
        </p:spPr>
        <p:txBody>
          <a:bodyPr/>
          <a:lstStyle>
            <a:lvl1pPr marL="0" indent="0">
              <a:buNone/>
              <a:defRPr lang="en-US" sz="2400" kern="1200" spc="-75"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50" rtl="0" eaLnBrk="1" latinLnBrk="0" hangingPunct="1">
              <a:lnSpc>
                <a:spcPct val="90000"/>
              </a:lnSpc>
              <a:spcBef>
                <a:spcPct val="20000"/>
              </a:spcBef>
              <a:buSzPct val="90000"/>
              <a:buFont typeface="Arial" pitchFamily="34" charset="0"/>
              <a:buNone/>
            </a:pPr>
            <a:r>
              <a:rPr lang="en-US" dirty="0" smtClean="0"/>
              <a:t>Sub-section phrase</a:t>
            </a:r>
            <a:endParaRPr lang="en-US" dirty="0"/>
          </a:p>
        </p:txBody>
      </p:sp>
    </p:spTree>
    <p:extLst>
      <p:ext uri="{BB962C8B-B14F-4D97-AF65-F5344CB8AC3E}">
        <p14:creationId xmlns:p14="http://schemas.microsoft.com/office/powerpoint/2010/main" val="1601726807"/>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6_Blank Color 1 Layout">
    <p:bg>
      <p:bgPr>
        <a:solidFill>
          <a:schemeClr val="accent3"/>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384673" y="1326358"/>
            <a:ext cx="8423524" cy="914096"/>
          </a:xfrm>
        </p:spPr>
        <p:txBody>
          <a:bodyPr/>
          <a:lstStyle>
            <a:lvl1pPr marL="0" indent="0">
              <a:buNone/>
              <a:defRPr lang="en-US" sz="6600" i="0" kern="1200" spc="-75"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50" rtl="0" eaLnBrk="1" latinLnBrk="0" hangingPunct="1">
              <a:lnSpc>
                <a:spcPct val="90000"/>
              </a:lnSpc>
              <a:spcBef>
                <a:spcPct val="20000"/>
              </a:spcBef>
              <a:buSzPct val="90000"/>
              <a:buFont typeface="Arial" pitchFamily="34" charset="0"/>
              <a:buNone/>
            </a:pPr>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email">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7592535" y="4730262"/>
            <a:ext cx="1402601" cy="235836"/>
          </a:xfrm>
          <a:prstGeom prst="rect">
            <a:avLst/>
          </a:prstGeom>
          <a:noFill/>
          <a:ln>
            <a:noFill/>
          </a:ln>
        </p:spPr>
      </p:pic>
      <p:sp>
        <p:nvSpPr>
          <p:cNvPr id="4" name="Text Placeholder 8"/>
          <p:cNvSpPr>
            <a:spLocks noGrp="1"/>
          </p:cNvSpPr>
          <p:nvPr>
            <p:ph type="body" sz="quarter" idx="11" hasCustomPrompt="1"/>
          </p:nvPr>
        </p:nvSpPr>
        <p:spPr>
          <a:xfrm>
            <a:off x="384673" y="2414378"/>
            <a:ext cx="5636696" cy="332399"/>
          </a:xfrm>
        </p:spPr>
        <p:txBody>
          <a:bodyPr/>
          <a:lstStyle>
            <a:lvl1pPr marL="0" indent="0">
              <a:buNone/>
              <a:defRPr lang="en-US" sz="2400" kern="1200" spc="-75"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50"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344528351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Blank Color 1 Layout">
    <p:bg>
      <p:bgPr>
        <a:solidFill>
          <a:schemeClr val="accent6"/>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384673" y="1326358"/>
            <a:ext cx="8423524" cy="914096"/>
          </a:xfrm>
        </p:spPr>
        <p:txBody>
          <a:bodyPr/>
          <a:lstStyle>
            <a:lvl1pPr marL="0" indent="0">
              <a:buNone/>
              <a:defRPr lang="en-US" sz="6600" i="0" kern="1200" spc="-75"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50" rtl="0" eaLnBrk="1" latinLnBrk="0" hangingPunct="1">
              <a:lnSpc>
                <a:spcPct val="90000"/>
              </a:lnSpc>
              <a:spcBef>
                <a:spcPct val="20000"/>
              </a:spcBef>
              <a:buSzPct val="90000"/>
              <a:buFont typeface="Arial" pitchFamily="34" charset="0"/>
              <a:buNone/>
            </a:pPr>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email">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7592535" y="4730262"/>
            <a:ext cx="1402601" cy="235836"/>
          </a:xfrm>
          <a:prstGeom prst="rect">
            <a:avLst/>
          </a:prstGeom>
          <a:noFill/>
          <a:ln>
            <a:noFill/>
          </a:ln>
        </p:spPr>
      </p:pic>
      <p:sp>
        <p:nvSpPr>
          <p:cNvPr id="4" name="Text Placeholder 8"/>
          <p:cNvSpPr>
            <a:spLocks noGrp="1"/>
          </p:cNvSpPr>
          <p:nvPr>
            <p:ph type="body" sz="quarter" idx="11" hasCustomPrompt="1"/>
          </p:nvPr>
        </p:nvSpPr>
        <p:spPr>
          <a:xfrm>
            <a:off x="384673" y="2414378"/>
            <a:ext cx="5636696" cy="332399"/>
          </a:xfrm>
        </p:spPr>
        <p:txBody>
          <a:bodyPr/>
          <a:lstStyle>
            <a:lvl1pPr marL="0" indent="0">
              <a:buNone/>
              <a:defRPr lang="en-US" sz="2400" kern="1200" spc="-75"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50"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1517104741"/>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_Blank Color 1 Layout">
    <p:bg>
      <p:bgPr>
        <a:solidFill>
          <a:schemeClr val="accent5"/>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384673" y="1326358"/>
            <a:ext cx="8423524" cy="914096"/>
          </a:xfrm>
        </p:spPr>
        <p:txBody>
          <a:bodyPr/>
          <a:lstStyle>
            <a:lvl1pPr marL="0" indent="0">
              <a:buNone/>
              <a:defRPr lang="en-US" sz="6600" i="0" kern="1200" spc="-75"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50" rtl="0" eaLnBrk="1" latinLnBrk="0" hangingPunct="1">
              <a:lnSpc>
                <a:spcPct val="90000"/>
              </a:lnSpc>
              <a:spcBef>
                <a:spcPct val="20000"/>
              </a:spcBef>
              <a:buSzPct val="90000"/>
              <a:buFont typeface="Arial" pitchFamily="34" charset="0"/>
              <a:buNone/>
            </a:pPr>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email">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7592535" y="4730262"/>
            <a:ext cx="1402601" cy="235836"/>
          </a:xfrm>
          <a:prstGeom prst="rect">
            <a:avLst/>
          </a:prstGeom>
          <a:noFill/>
          <a:ln>
            <a:noFill/>
          </a:ln>
        </p:spPr>
      </p:pic>
      <p:sp>
        <p:nvSpPr>
          <p:cNvPr id="4" name="Text Placeholder 8"/>
          <p:cNvSpPr>
            <a:spLocks noGrp="1"/>
          </p:cNvSpPr>
          <p:nvPr>
            <p:ph type="body" sz="quarter" idx="11" hasCustomPrompt="1"/>
          </p:nvPr>
        </p:nvSpPr>
        <p:spPr>
          <a:xfrm>
            <a:off x="384673" y="2414378"/>
            <a:ext cx="5636696" cy="332399"/>
          </a:xfrm>
        </p:spPr>
        <p:txBody>
          <a:bodyPr/>
          <a:lstStyle>
            <a:lvl1pPr marL="0" indent="0">
              <a:buNone/>
              <a:defRPr lang="en-US" sz="2400" kern="1200" spc="-75"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685750"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2273496440"/>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Blank Color 1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590871"/>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nk Color 2 Layout">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85791265"/>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nk Color 3 Layout">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999714"/>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Color Layout 4">
    <p:bg>
      <p:bgPr>
        <a:solidFill>
          <a:schemeClr val="accent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6111896"/>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ank Color Layout 5">
    <p:bg>
      <p:bgPr>
        <a:solidFill>
          <a:schemeClr val="accent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6549750"/>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lgn="l" defTabSz="685750" rtl="0" eaLnBrk="1" latinLnBrk="0" hangingPunct="1">
              <a:lnSpc>
                <a:spcPct val="90000"/>
              </a:lnSpc>
              <a:spcBef>
                <a:spcPct val="0"/>
              </a:spcBef>
              <a:buNone/>
              <a:defRPr lang="en-US" sz="4100" b="0" kern="1200" cap="none" spc="-75"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389440" y="1097759"/>
            <a:ext cx="8368939" cy="1533753"/>
          </a:xfrm>
        </p:spPr>
        <p:txBody>
          <a:bodyPr>
            <a:spAutoFit/>
          </a:bodyPr>
          <a:lstStyle>
            <a:lvl1pPr marL="0" indent="0">
              <a:buFontTx/>
              <a:buNone/>
              <a:defRPr/>
            </a:lvl1pPr>
            <a:lvl2pPr marL="345267" indent="0">
              <a:buFontTx/>
              <a:buNone/>
              <a:defRPr/>
            </a:lvl2pPr>
            <a:lvl3pPr marL="685777" indent="0">
              <a:buFontTx/>
              <a:buNone/>
              <a:defRPr/>
            </a:lvl3pPr>
            <a:lvl4pPr marL="1027475" indent="0">
              <a:buFontTx/>
              <a:buNone/>
              <a:defRPr/>
            </a:lvl4pPr>
            <a:lvl5pPr marL="1377508" indent="0">
              <a:buFontTx/>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20412128"/>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9440" y="1675586"/>
            <a:ext cx="6281777" cy="1019397"/>
          </a:xfrm>
        </p:spPr>
        <p:txBody>
          <a:bodyPr anchor="ctr" anchorCtr="0">
            <a:noAutofit/>
          </a:bodyPr>
          <a:lstStyle>
            <a:lvl1pPr>
              <a:lnSpc>
                <a:spcPct val="90000"/>
              </a:lnSpc>
              <a:defRPr sz="50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389441" y="3459260"/>
            <a:ext cx="4091815" cy="858697"/>
          </a:xfrm>
        </p:spPr>
        <p:txBody>
          <a:bodyPr/>
          <a:lstStyle>
            <a:lvl1pPr marL="0" indent="0">
              <a:buFont typeface="Arial" pitchFamily="34" charset="0"/>
              <a:buNone/>
              <a:defRPr sz="1800">
                <a:solidFill>
                  <a:schemeClr val="bg1">
                    <a:alpha val="98000"/>
                  </a:schemeClr>
                </a:solidFill>
                <a:latin typeface="+mj-lt"/>
              </a:defRPr>
            </a:lvl1pPr>
            <a:lvl2pPr marL="345267" indent="0">
              <a:buFont typeface="Arial" pitchFamily="34" charset="0"/>
              <a:buNone/>
              <a:defRPr/>
            </a:lvl2pPr>
            <a:lvl3pPr marL="641726" indent="0">
              <a:buFont typeface="Arial" pitchFamily="34" charset="0"/>
              <a:buNone/>
              <a:defRPr/>
            </a:lvl3pPr>
            <a:lvl4pPr marL="944136" indent="0">
              <a:buFont typeface="Arial" pitchFamily="34" charset="0"/>
              <a:buNone/>
              <a:defRPr/>
            </a:lvl4pPr>
            <a:lvl5pPr marL="1203679"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9437" y="171451"/>
            <a:ext cx="1873858" cy="217754"/>
          </a:xfrm>
          <a:prstGeom prst="rect">
            <a:avLst/>
          </a:prstGeom>
        </p:spPr>
      </p:pic>
    </p:spTree>
    <p:extLst>
      <p:ext uri="{BB962C8B-B14F-4D97-AF65-F5344CB8AC3E}">
        <p14:creationId xmlns:p14="http://schemas.microsoft.com/office/powerpoint/2010/main" val="3081517125"/>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defRPr sz="41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50"/>
            <a:ext cx="8363938" cy="709810"/>
          </a:xfrm>
        </p:spPr>
        <p:txBody>
          <a:bodyPr/>
          <a:lstStyle>
            <a:lvl1pPr marL="2382" indent="0">
              <a:spcBef>
                <a:spcPts val="0"/>
              </a:spcBef>
              <a:spcAft>
                <a:spcPts val="675"/>
              </a:spcAft>
              <a:buSzPct val="80000"/>
              <a:buFont typeface="Arial" pitchFamily="34" charset="0"/>
              <a:buNone/>
              <a:defRPr sz="3000" spc="-75" baseline="0">
                <a:gradFill>
                  <a:gsLst>
                    <a:gs pos="0">
                      <a:srgbClr val="595959"/>
                    </a:gs>
                    <a:gs pos="86000">
                      <a:srgbClr val="595959"/>
                    </a:gs>
                  </a:gsLst>
                  <a:lin ang="5400000" scaled="0"/>
                </a:gradFill>
                <a:latin typeface="Segoe UI Light" pitchFamily="34" charset="0"/>
              </a:defRPr>
            </a:lvl1pPr>
            <a:lvl2pPr marL="2382" indent="0">
              <a:spcBef>
                <a:spcPts val="0"/>
              </a:spcBef>
              <a:buSzPct val="80000"/>
              <a:buFont typeface="Arial" pitchFamily="34" charset="0"/>
              <a:buNone/>
              <a:defRPr sz="1500" spc="-38" baseline="0">
                <a:gradFill>
                  <a:gsLst>
                    <a:gs pos="0">
                      <a:srgbClr val="595959"/>
                    </a:gs>
                    <a:gs pos="86000">
                      <a:srgbClr val="595959"/>
                    </a:gs>
                  </a:gsLst>
                  <a:lin ang="5400000" scaled="0"/>
                </a:gradFill>
              </a:defRPr>
            </a:lvl2pPr>
            <a:lvl3pPr marL="944136" indent="-30241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203679" indent="-25954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456087" indent="-252404">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07" y="4779411"/>
            <a:ext cx="1261769" cy="146626"/>
          </a:xfrm>
          <a:prstGeom prst="rect">
            <a:avLst/>
          </a:prstGeom>
        </p:spPr>
      </p:pic>
    </p:spTree>
    <p:extLst>
      <p:ext uri="{BB962C8B-B14F-4D97-AF65-F5344CB8AC3E}">
        <p14:creationId xmlns:p14="http://schemas.microsoft.com/office/powerpoint/2010/main" val="840470005"/>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lgn="l" defTabSz="685750" rtl="0" eaLnBrk="1" latinLnBrk="0" hangingPunct="1">
              <a:lnSpc>
                <a:spcPct val="90000"/>
              </a:lnSpc>
              <a:spcBef>
                <a:spcPct val="0"/>
              </a:spcBef>
              <a:buNone/>
              <a:defRPr lang="en-US" sz="4100" b="0" kern="1200" cap="none" spc="-75"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49"/>
            <a:ext cx="8363938" cy="1574277"/>
          </a:xfrm>
        </p:spPr>
        <p:txBody>
          <a:bodyPr/>
          <a:lstStyle>
            <a:lvl1pPr marL="0" indent="0">
              <a:spcBef>
                <a:spcPts val="0"/>
              </a:spcBef>
              <a:spcAft>
                <a:spcPts val="0"/>
              </a:spcAft>
              <a:buFont typeface="Arial" pitchFamily="34" charset="0"/>
              <a:buNone/>
              <a:defRPr lang="en-US" sz="2400" kern="1200" dirty="0" smtClean="0">
                <a:gradFill>
                  <a:gsLst>
                    <a:gs pos="0">
                      <a:srgbClr val="595959"/>
                    </a:gs>
                    <a:gs pos="86000">
                      <a:srgbClr val="595959"/>
                    </a:gs>
                  </a:gsLst>
                  <a:lin ang="5400000" scaled="0"/>
                </a:gradFill>
                <a:latin typeface="+mn-lt"/>
                <a:ea typeface="+mn-ea"/>
                <a:cs typeface="+mn-cs"/>
              </a:defRPr>
            </a:lvl1pPr>
            <a:lvl2pPr marL="516715" indent="-257167">
              <a:spcBef>
                <a:spcPts val="0"/>
              </a:spcBef>
              <a:spcAft>
                <a:spcPts val="0"/>
              </a:spcAft>
              <a:buFont typeface="Arial" pitchFamily="34" charset="0"/>
              <a:buChar char="•"/>
              <a:defRPr lang="en-US" sz="21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300"/>
              </a:spcAft>
              <a:buNone/>
              <a:defRPr sz="1500"/>
            </a:lvl3pPr>
            <a:lvl4pPr marL="0" indent="0">
              <a:spcBef>
                <a:spcPts val="0"/>
              </a:spcBef>
              <a:spcAft>
                <a:spcPts val="300"/>
              </a:spcAft>
              <a:buNone/>
              <a:defRPr/>
            </a:lvl4pPr>
            <a:lvl5pPr marL="257167" indent="-257167">
              <a:spcBef>
                <a:spcPts val="0"/>
              </a:spcBef>
              <a:spcAft>
                <a:spcPts val="300"/>
              </a:spcAft>
              <a:buFont typeface="Arial" pitchFamily="34" charset="0"/>
              <a:buChar char="•"/>
              <a:defRPr/>
            </a:lvl5pPr>
            <a:lvl6pPr marL="775069" indent="-257167">
              <a:buFont typeface="Arial" pitchFamily="34" charset="0"/>
              <a:buChar char="•"/>
              <a:defRPr sz="1800">
                <a:gradFill>
                  <a:gsLst>
                    <a:gs pos="0">
                      <a:srgbClr val="595959"/>
                    </a:gs>
                    <a:gs pos="86000">
                      <a:srgbClr val="595959"/>
                    </a:gs>
                  </a:gsLst>
                  <a:lin ang="5400000" scaled="0"/>
                </a:gradFill>
              </a:defRPr>
            </a:lvl6pPr>
            <a:lvl7pPr marL="941754" indent="-169063">
              <a:defRPr>
                <a:gradFill>
                  <a:gsLst>
                    <a:gs pos="0">
                      <a:srgbClr val="595959"/>
                    </a:gs>
                    <a:gs pos="86000">
                      <a:srgbClr val="595959"/>
                    </a:gs>
                  </a:gsLst>
                  <a:lin ang="5400000" scaled="0"/>
                </a:gradFill>
              </a:defRPr>
            </a:lvl7pPr>
            <a:lvl8pPr marL="1115579" indent="-173824">
              <a:defRPr>
                <a:gradFill>
                  <a:gsLst>
                    <a:gs pos="0">
                      <a:srgbClr val="595959"/>
                    </a:gs>
                    <a:gs pos="86000">
                      <a:srgbClr val="595959"/>
                    </a:gs>
                  </a:gsLst>
                  <a:lin ang="5400000" scaled="0"/>
                </a:gradFill>
              </a:defRPr>
            </a:lvl8pPr>
          </a:lstStyle>
          <a:p>
            <a:pPr marL="259547" lvl="0" indent="-259547" algn="l" defTabSz="685750" rtl="0" eaLnBrk="1" latinLnBrk="0" hangingPunct="1">
              <a:lnSpc>
                <a:spcPct val="90000"/>
              </a:lnSpc>
              <a:spcBef>
                <a:spcPct val="20000"/>
              </a:spcBef>
              <a:buSzPct val="90000"/>
              <a:buFont typeface="Arial" pitchFamily="34" charset="0"/>
              <a:buChar char="•"/>
            </a:pPr>
            <a:r>
              <a:rPr lang="en-US" smtClean="0"/>
              <a:t>Click to edit Master text styles</a:t>
            </a:r>
          </a:p>
          <a:p>
            <a:pPr marL="259547" lvl="1" indent="-259547" algn="l" defTabSz="685750" rtl="0" eaLnBrk="1" latinLnBrk="0" hangingPunct="1">
              <a:lnSpc>
                <a:spcPct val="90000"/>
              </a:lnSpc>
              <a:spcBef>
                <a:spcPct val="20000"/>
              </a:spcBef>
              <a:buSzPct val="90000"/>
              <a:buFont typeface="Arial" pitchFamily="34" charset="0"/>
              <a:buChar char="•"/>
            </a:pPr>
            <a:r>
              <a:rPr lang="en-US" smtClean="0"/>
              <a:t>Second level</a:t>
            </a:r>
          </a:p>
          <a:p>
            <a:pPr marL="259547" lvl="2" indent="-259547" algn="l" defTabSz="685750" rtl="0" eaLnBrk="1" latinLnBrk="0" hangingPunct="1">
              <a:lnSpc>
                <a:spcPct val="90000"/>
              </a:lnSpc>
              <a:spcBef>
                <a:spcPct val="20000"/>
              </a:spcBef>
              <a:buSzPct val="90000"/>
              <a:buFont typeface="Arial" pitchFamily="34" charset="0"/>
              <a:buChar char="•"/>
            </a:pPr>
            <a:r>
              <a:rPr lang="en-US" smtClean="0"/>
              <a:t>Third level</a:t>
            </a:r>
          </a:p>
          <a:p>
            <a:pPr marL="259547" lvl="3" indent="-259547" algn="l" defTabSz="685750" rtl="0" eaLnBrk="1" latinLnBrk="0" hangingPunct="1">
              <a:lnSpc>
                <a:spcPct val="90000"/>
              </a:lnSpc>
              <a:spcBef>
                <a:spcPct val="20000"/>
              </a:spcBef>
              <a:buSzPct val="90000"/>
              <a:buFont typeface="Arial" pitchFamily="34" charset="0"/>
              <a:buChar char="•"/>
            </a:pPr>
            <a:r>
              <a:rPr lang="en-US" smtClean="0"/>
              <a:t>Fourth level</a:t>
            </a:r>
          </a:p>
          <a:p>
            <a:pPr marL="259547" lvl="4" indent="-259547" algn="l" defTabSz="685750"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07" y="4779411"/>
            <a:ext cx="1261769" cy="146626"/>
          </a:xfrm>
          <a:prstGeom prst="rect">
            <a:avLst/>
          </a:prstGeom>
        </p:spPr>
      </p:pic>
    </p:spTree>
    <p:extLst>
      <p:ext uri="{BB962C8B-B14F-4D97-AF65-F5344CB8AC3E}">
        <p14:creationId xmlns:p14="http://schemas.microsoft.com/office/powerpoint/2010/main" val="2343338072"/>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defRPr sz="4100"/>
            </a:lvl1pPr>
          </a:lstStyle>
          <a:p>
            <a:r>
              <a:rPr lang="en-US" smtClean="0"/>
              <a:t>Click to edit Master title style</a:t>
            </a:r>
            <a:endParaRPr lang="en-US" dirty="0"/>
          </a:p>
        </p:txBody>
      </p:sp>
      <p:sp>
        <p:nvSpPr>
          <p:cNvPr id="3" name="Content Placeholder 2"/>
          <p:cNvSpPr>
            <a:spLocks noGrp="1"/>
          </p:cNvSpPr>
          <p:nvPr>
            <p:ph sz="half" idx="1"/>
          </p:nvPr>
        </p:nvSpPr>
        <p:spPr>
          <a:xfrm>
            <a:off x="389436" y="1085850"/>
            <a:ext cx="4115872" cy="1832810"/>
          </a:xfrm>
        </p:spPr>
        <p:txBody>
          <a:bodyPr/>
          <a:lstStyle>
            <a:lvl1pPr marL="255976" indent="-255976">
              <a:lnSpc>
                <a:spcPct val="90000"/>
              </a:lnSpc>
              <a:buSzPct val="80000"/>
              <a:buFont typeface="Arial" pitchFamily="34" charset="0"/>
              <a:buChar char="•"/>
              <a:defRPr sz="2400"/>
            </a:lvl1pPr>
            <a:lvl2pPr marL="470281" indent="-214305">
              <a:lnSpc>
                <a:spcPct val="90000"/>
              </a:lnSpc>
              <a:buSzPct val="80000"/>
              <a:buFont typeface="Arial" pitchFamily="34" charset="0"/>
              <a:buChar char="•"/>
              <a:defRPr sz="2100"/>
            </a:lvl2pPr>
            <a:lvl3pPr marL="685777" indent="-215496">
              <a:lnSpc>
                <a:spcPct val="90000"/>
              </a:lnSpc>
              <a:buSzPct val="80000"/>
              <a:buFont typeface="Arial" pitchFamily="34" charset="0"/>
              <a:buChar char="•"/>
              <a:defRPr sz="1800"/>
            </a:lvl3pPr>
            <a:lvl4pPr marL="1284642" indent="-169063">
              <a:lnSpc>
                <a:spcPct val="90000"/>
              </a:lnSpc>
              <a:buSzPct val="80000"/>
              <a:buFont typeface="Arial" pitchFamily="34" charset="0"/>
              <a:buChar char="•"/>
              <a:defRPr sz="1500"/>
            </a:lvl4pPr>
            <a:lvl5pPr marL="1458466" indent="-173824">
              <a:lnSpc>
                <a:spcPct val="90000"/>
              </a:lnSpc>
              <a:buSzPct val="80000"/>
              <a:buFont typeface="Arial" pitchFamily="34" charset="0"/>
              <a:buChar char="•"/>
              <a:defRPr sz="15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7501" y="1085850"/>
            <a:ext cx="4115872" cy="1832810"/>
          </a:xfrm>
        </p:spPr>
        <p:txBody>
          <a:bodyPr/>
          <a:lstStyle>
            <a:lvl1pPr marL="342886" indent="-342886">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1pPr>
            <a:lvl2pPr marL="598865" indent="-342886">
              <a:lnSpc>
                <a:spcPct val="90000"/>
              </a:lnSpc>
              <a:buSzPct val="80000"/>
              <a:buFont typeface="Arial" pitchFamily="34" charset="0"/>
              <a:buChar char="•"/>
              <a:defRPr lang="en-US" sz="2100" kern="1200" dirty="0" smtClean="0">
                <a:gradFill>
                  <a:gsLst>
                    <a:gs pos="0">
                      <a:srgbClr val="595959"/>
                    </a:gs>
                    <a:gs pos="86000">
                      <a:srgbClr val="595959"/>
                    </a:gs>
                  </a:gsLst>
                  <a:lin ang="5400000" scaled="0"/>
                </a:gradFill>
                <a:latin typeface="+mn-lt"/>
                <a:ea typeface="+mn-ea"/>
                <a:cs typeface="+mn-cs"/>
              </a:defRPr>
            </a:lvl2pPr>
            <a:lvl3pPr marL="727448" indent="-257167">
              <a:lnSpc>
                <a:spcPct val="90000"/>
              </a:lnSpc>
              <a:buSzPct val="80000"/>
              <a:buFont typeface="Arial" pitchFamily="34" charset="0"/>
              <a:buChar char="•"/>
              <a:defRPr lang="en-US" sz="1800" kern="1200" dirty="0" smtClean="0">
                <a:gradFill>
                  <a:gsLst>
                    <a:gs pos="0">
                      <a:srgbClr val="595959"/>
                    </a:gs>
                    <a:gs pos="86000">
                      <a:srgbClr val="595959"/>
                    </a:gs>
                  </a:gsLst>
                  <a:lin ang="5400000" scaled="0"/>
                </a:gradFill>
                <a:latin typeface="+mn-lt"/>
                <a:ea typeface="+mn-ea"/>
                <a:cs typeface="+mn-cs"/>
              </a:defRPr>
            </a:lvl3pPr>
            <a:lvl4pPr marL="1372746" indent="-257167">
              <a:lnSpc>
                <a:spcPct val="90000"/>
              </a:lnSpc>
              <a:buSzPct val="80000"/>
              <a:buFont typeface="Arial" pitchFamily="34" charset="0"/>
              <a:buChar char="•"/>
              <a:defRPr lang="en-US" sz="1500" kern="1200" dirty="0" smtClean="0">
                <a:gradFill>
                  <a:gsLst>
                    <a:gs pos="0">
                      <a:srgbClr val="595959"/>
                    </a:gs>
                    <a:gs pos="86000">
                      <a:srgbClr val="595959"/>
                    </a:gs>
                  </a:gsLst>
                  <a:lin ang="5400000" scaled="0"/>
                </a:gradFill>
                <a:latin typeface="+mn-lt"/>
                <a:ea typeface="+mn-ea"/>
                <a:cs typeface="+mn-cs"/>
              </a:defRPr>
            </a:lvl4pPr>
            <a:lvl5pPr marL="1541809" indent="-257167">
              <a:lnSpc>
                <a:spcPct val="90000"/>
              </a:lnSpc>
              <a:buSzPct val="80000"/>
              <a:buFont typeface="Arial" pitchFamily="34" charset="0"/>
              <a:buChar char="•"/>
              <a:defRPr lang="en-US" sz="1500" kern="1200" dirty="0">
                <a:gradFill>
                  <a:gsLst>
                    <a:gs pos="0">
                      <a:srgbClr val="595959"/>
                    </a:gs>
                    <a:gs pos="86000">
                      <a:srgbClr val="595959"/>
                    </a:gs>
                  </a:gsLst>
                  <a:lin ang="5400000" scaled="0"/>
                </a:gradFill>
                <a:latin typeface="+mn-lt"/>
                <a:ea typeface="+mn-ea"/>
                <a:cs typeface="+mn-cs"/>
              </a:defRPr>
            </a:lvl5pPr>
            <a:lvl6pPr>
              <a:defRPr sz="1400"/>
            </a:lvl6pPr>
            <a:lvl7pPr>
              <a:defRPr sz="1400"/>
            </a:lvl7pPr>
            <a:lvl8pPr>
              <a:defRPr sz="1400"/>
            </a:lvl8pPr>
            <a:lvl9pPr>
              <a:defRPr sz="1400"/>
            </a:lvl9pPr>
          </a:lstStyle>
          <a:p>
            <a:pPr marL="255976" lvl="0" indent="-255976" algn="l" defTabSz="685750" rtl="0" eaLnBrk="1" latinLnBrk="0" hangingPunct="1">
              <a:lnSpc>
                <a:spcPct val="90000"/>
              </a:lnSpc>
              <a:spcBef>
                <a:spcPct val="20000"/>
              </a:spcBef>
              <a:buSzPct val="80000"/>
              <a:buFont typeface="Arial" pitchFamily="34" charset="0"/>
              <a:buChar char="•"/>
            </a:pPr>
            <a:r>
              <a:rPr lang="en-US" smtClean="0"/>
              <a:t>Click to edit Master text styles</a:t>
            </a:r>
          </a:p>
          <a:p>
            <a:pPr marL="255976" lvl="1" indent="-255976" algn="l" defTabSz="685750" rtl="0" eaLnBrk="1" latinLnBrk="0" hangingPunct="1">
              <a:lnSpc>
                <a:spcPct val="90000"/>
              </a:lnSpc>
              <a:spcBef>
                <a:spcPct val="20000"/>
              </a:spcBef>
              <a:buSzPct val="80000"/>
              <a:buFont typeface="Arial" pitchFamily="34" charset="0"/>
              <a:buChar char="•"/>
            </a:pPr>
            <a:r>
              <a:rPr lang="en-US" smtClean="0"/>
              <a:t>Second level</a:t>
            </a:r>
          </a:p>
          <a:p>
            <a:pPr marL="255976" lvl="2" indent="-255976" algn="l" defTabSz="685750" rtl="0" eaLnBrk="1" latinLnBrk="0" hangingPunct="1">
              <a:lnSpc>
                <a:spcPct val="90000"/>
              </a:lnSpc>
              <a:spcBef>
                <a:spcPct val="20000"/>
              </a:spcBef>
              <a:buSzPct val="80000"/>
              <a:buFont typeface="Arial" pitchFamily="34" charset="0"/>
              <a:buChar char="•"/>
            </a:pPr>
            <a:r>
              <a:rPr lang="en-US" smtClean="0"/>
              <a:t>Third level</a:t>
            </a:r>
          </a:p>
          <a:p>
            <a:pPr marL="255976" lvl="3" indent="-255976" algn="l" defTabSz="685750" rtl="0" eaLnBrk="1" latinLnBrk="0" hangingPunct="1">
              <a:lnSpc>
                <a:spcPct val="90000"/>
              </a:lnSpc>
              <a:spcBef>
                <a:spcPct val="20000"/>
              </a:spcBef>
              <a:buSzPct val="80000"/>
              <a:buFont typeface="Arial" pitchFamily="34" charset="0"/>
              <a:buChar char="•"/>
            </a:pPr>
            <a:r>
              <a:rPr lang="en-US" smtClean="0"/>
              <a:t>Fourth level</a:t>
            </a:r>
          </a:p>
          <a:p>
            <a:pPr marL="255976" lvl="4" indent="-255976" algn="l" defTabSz="685750"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07" y="4779411"/>
            <a:ext cx="1261769" cy="146626"/>
          </a:xfrm>
          <a:prstGeom prst="rect">
            <a:avLst/>
          </a:prstGeom>
        </p:spPr>
      </p:pic>
    </p:spTree>
    <p:extLst>
      <p:ext uri="{BB962C8B-B14F-4D97-AF65-F5344CB8AC3E}">
        <p14:creationId xmlns:p14="http://schemas.microsoft.com/office/powerpoint/2010/main" val="1909320038"/>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defRPr sz="4100"/>
            </a:lvl1pPr>
          </a:lstStyle>
          <a:p>
            <a:r>
              <a:rPr lang="en-US" smtClean="0"/>
              <a:t>Click to edit Master title style</a:t>
            </a:r>
            <a:endParaRPr lang="en-US" dirty="0"/>
          </a:p>
        </p:txBody>
      </p:sp>
      <p:sp>
        <p:nvSpPr>
          <p:cNvPr id="3" name="Text Placeholder 2"/>
          <p:cNvSpPr>
            <a:spLocks noGrp="1"/>
          </p:cNvSpPr>
          <p:nvPr>
            <p:ph type="body" idx="1"/>
          </p:nvPr>
        </p:nvSpPr>
        <p:spPr>
          <a:xfrm>
            <a:off x="389436" y="1085854"/>
            <a:ext cx="4115872" cy="332399"/>
          </a:xfrm>
        </p:spPr>
        <p:txBody>
          <a:bodyPr anchor="b"/>
          <a:lstStyle>
            <a:lvl1pPr marL="0" indent="0">
              <a:lnSpc>
                <a:spcPct val="90000"/>
              </a:lnSpc>
              <a:spcBef>
                <a:spcPts val="0"/>
              </a:spcBef>
              <a:buNone/>
              <a:defRPr sz="2400" b="0">
                <a:latin typeface="Segoe UI Light" pitchFamily="34" charset="0"/>
              </a:defRPr>
            </a:lvl1pPr>
            <a:lvl2pPr marL="342874" indent="0">
              <a:buNone/>
              <a:defRPr sz="1500" b="1"/>
            </a:lvl2pPr>
            <a:lvl3pPr marL="685750" indent="0">
              <a:buNone/>
              <a:defRPr sz="1400" b="1"/>
            </a:lvl3pPr>
            <a:lvl4pPr marL="1028624" indent="0">
              <a:buNone/>
              <a:defRPr sz="1200" b="1"/>
            </a:lvl4pPr>
            <a:lvl5pPr marL="1371500" indent="0">
              <a:buNone/>
              <a:defRPr sz="1200" b="1"/>
            </a:lvl5pPr>
            <a:lvl6pPr marL="1714372" indent="0">
              <a:buNone/>
              <a:defRPr sz="1200" b="1"/>
            </a:lvl6pPr>
            <a:lvl7pPr marL="2057249" indent="0">
              <a:buNone/>
              <a:defRPr sz="1200" b="1"/>
            </a:lvl7pPr>
            <a:lvl8pPr marL="2400124" indent="0">
              <a:buNone/>
              <a:defRPr sz="1200" b="1"/>
            </a:lvl8pPr>
            <a:lvl9pPr marL="2742999"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381001" y="1700099"/>
            <a:ext cx="4114800" cy="1458861"/>
          </a:xfrm>
        </p:spPr>
        <p:txBody>
          <a:bodyPr/>
          <a:lstStyle>
            <a:lvl1pPr marL="302410" indent="-302410">
              <a:buSzPct val="80000"/>
              <a:buFont typeface="Arial" pitchFamily="34" charset="0"/>
              <a:buChar char="•"/>
              <a:defRPr sz="2100"/>
            </a:lvl1pPr>
            <a:lvl2pPr marL="558383" indent="-241689">
              <a:buSzPct val="80000"/>
              <a:buFont typeface="Arial" pitchFamily="34" charset="0"/>
              <a:buChar char="•"/>
              <a:defRPr sz="2100"/>
            </a:lvl2pPr>
            <a:lvl3pPr marL="770309" indent="-211924" defTabSz="772691">
              <a:buSzPct val="80000"/>
              <a:buFont typeface="Arial" pitchFamily="34" charset="0"/>
              <a:buChar char="•"/>
              <a:defRPr sz="1800"/>
            </a:lvl3pPr>
            <a:lvl4pPr marL="988185" indent="-215496">
              <a:buSzPct val="80000"/>
              <a:buFont typeface="Arial" pitchFamily="34" charset="0"/>
              <a:buChar char="•"/>
              <a:defRPr sz="1500"/>
            </a:lvl4pPr>
            <a:lvl5pPr marL="1156059" indent="-167873">
              <a:buSzPct val="80000"/>
              <a:buFont typeface="Arial" pitchFamily="34" charset="0"/>
              <a:buChar char="•"/>
              <a:defRPr sz="15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085854"/>
            <a:ext cx="4115872" cy="332399"/>
          </a:xfrm>
        </p:spPr>
        <p:txBody>
          <a:bodyPr anchor="b"/>
          <a:lstStyle>
            <a:lvl1pPr marL="0" indent="0">
              <a:lnSpc>
                <a:spcPct val="90000"/>
              </a:lnSpc>
              <a:spcBef>
                <a:spcPts val="0"/>
              </a:spcBef>
              <a:buNone/>
              <a:defRPr sz="2400" b="0">
                <a:latin typeface="Segoe UI Light" pitchFamily="34" charset="0"/>
              </a:defRPr>
            </a:lvl1pPr>
            <a:lvl2pPr marL="342874" indent="0">
              <a:buNone/>
              <a:defRPr sz="1500" b="1"/>
            </a:lvl2pPr>
            <a:lvl3pPr marL="685750" indent="0">
              <a:buNone/>
              <a:defRPr sz="1400" b="1"/>
            </a:lvl3pPr>
            <a:lvl4pPr marL="1028624" indent="0">
              <a:buNone/>
              <a:defRPr sz="1200" b="1"/>
            </a:lvl4pPr>
            <a:lvl5pPr marL="1371500" indent="0">
              <a:buNone/>
              <a:defRPr sz="1200" b="1"/>
            </a:lvl5pPr>
            <a:lvl6pPr marL="1714372" indent="0">
              <a:buNone/>
              <a:defRPr sz="1200" b="1"/>
            </a:lvl6pPr>
            <a:lvl7pPr marL="2057249" indent="0">
              <a:buNone/>
              <a:defRPr sz="1200" b="1"/>
            </a:lvl7pPr>
            <a:lvl8pPr marL="2400124" indent="0">
              <a:buNone/>
              <a:defRPr sz="1200" b="1"/>
            </a:lvl8pPr>
            <a:lvl9pPr marL="2742999"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37501" y="1700099"/>
            <a:ext cx="4115872" cy="1458861"/>
          </a:xfrm>
        </p:spPr>
        <p:txBody>
          <a:bodyPr/>
          <a:lstStyle>
            <a:lvl1pPr marL="222234" indent="-222234">
              <a:buSzPct val="80000"/>
              <a:buFont typeface="Arial" pitchFamily="34" charset="0"/>
              <a:buChar char="•"/>
              <a:defRPr lang="en-US" sz="2100" kern="1200" dirty="0" smtClean="0">
                <a:gradFill>
                  <a:gsLst>
                    <a:gs pos="0">
                      <a:srgbClr val="595959"/>
                    </a:gs>
                    <a:gs pos="86000">
                      <a:srgbClr val="595959"/>
                    </a:gs>
                  </a:gsLst>
                  <a:lin ang="5400000" scaled="0"/>
                </a:gradFill>
                <a:latin typeface="+mn-lt"/>
                <a:ea typeface="+mn-ea"/>
                <a:cs typeface="+mn-cs"/>
              </a:defRPr>
            </a:lvl1pPr>
            <a:lvl2pPr marL="342886" indent="-342886">
              <a:buSzPct val="80000"/>
              <a:buFont typeface="Arial" pitchFamily="34" charset="0"/>
              <a:buChar char="•"/>
              <a:defRPr lang="en-US" sz="2100" kern="1200" dirty="0" smtClean="0">
                <a:gradFill>
                  <a:gsLst>
                    <a:gs pos="0">
                      <a:srgbClr val="595959"/>
                    </a:gs>
                    <a:gs pos="86000">
                      <a:srgbClr val="595959"/>
                    </a:gs>
                  </a:gsLst>
                  <a:lin ang="5400000" scaled="0"/>
                </a:gradFill>
                <a:latin typeface="+mn-lt"/>
                <a:ea typeface="+mn-ea"/>
                <a:cs typeface="+mn-cs"/>
              </a:defRPr>
            </a:lvl2pPr>
            <a:lvl3pPr marL="573862" indent="-257167">
              <a:buSzPct val="80000"/>
              <a:buFont typeface="Arial" pitchFamily="34" charset="0"/>
              <a:buChar char="•"/>
              <a:defRPr lang="en-US" sz="1800" kern="1200" dirty="0" smtClean="0">
                <a:gradFill>
                  <a:gsLst>
                    <a:gs pos="0">
                      <a:srgbClr val="595959"/>
                    </a:gs>
                    <a:gs pos="86000">
                      <a:srgbClr val="595959"/>
                    </a:gs>
                  </a:gsLst>
                  <a:lin ang="5400000" scaled="0"/>
                </a:gradFill>
                <a:latin typeface="+mn-lt"/>
                <a:ea typeface="+mn-ea"/>
                <a:cs typeface="+mn-cs"/>
              </a:defRPr>
            </a:lvl3pPr>
            <a:lvl4pPr marL="1029856" indent="-257167">
              <a:buSzPct val="80000"/>
              <a:buFont typeface="Arial" pitchFamily="34" charset="0"/>
              <a:buChar char="•"/>
              <a:defRPr lang="en-US" sz="1500" kern="1200" dirty="0" smtClean="0">
                <a:gradFill>
                  <a:gsLst>
                    <a:gs pos="0">
                      <a:srgbClr val="595959"/>
                    </a:gs>
                    <a:gs pos="86000">
                      <a:srgbClr val="595959"/>
                    </a:gs>
                  </a:gsLst>
                  <a:lin ang="5400000" scaled="0"/>
                </a:gradFill>
                <a:latin typeface="+mn-lt"/>
                <a:ea typeface="+mn-ea"/>
                <a:cs typeface="+mn-cs"/>
              </a:defRPr>
            </a:lvl4pPr>
            <a:lvl5pPr marL="815551" indent="-257167">
              <a:buSzPct val="80000"/>
              <a:buFont typeface="Arial" pitchFamily="34" charset="0"/>
              <a:buChar char="•"/>
              <a:defRPr lang="en-US" sz="1500" kern="1200" dirty="0">
                <a:gradFill>
                  <a:gsLst>
                    <a:gs pos="0">
                      <a:srgbClr val="595959"/>
                    </a:gs>
                    <a:gs pos="86000">
                      <a:srgbClr val="595959"/>
                    </a:gs>
                  </a:gsLst>
                  <a:lin ang="5400000" scaled="0"/>
                </a:gradFill>
                <a:latin typeface="+mn-lt"/>
                <a:ea typeface="+mn-ea"/>
                <a:cs typeface="+mn-cs"/>
              </a:defRPr>
            </a:lvl5pPr>
            <a:lvl6pPr marL="1029856" indent="-257167">
              <a:defRPr sz="1200"/>
            </a:lvl6pPr>
            <a:lvl7pPr marL="1202492" indent="-214305">
              <a:defRPr sz="1200"/>
            </a:lvl7pPr>
            <a:lvl8pPr>
              <a:defRPr sz="1200"/>
            </a:lvl8pPr>
            <a:lvl9pPr>
              <a:defRPr sz="1200"/>
            </a:lvl9pPr>
          </a:lstStyle>
          <a:p>
            <a:pPr marL="302410" lvl="0" indent="-302410" algn="l" defTabSz="685750" rtl="0" eaLnBrk="1" latinLnBrk="0" hangingPunct="1">
              <a:lnSpc>
                <a:spcPct val="90000"/>
              </a:lnSpc>
              <a:spcBef>
                <a:spcPct val="20000"/>
              </a:spcBef>
              <a:buSzPct val="80000"/>
            </a:pPr>
            <a:r>
              <a:rPr lang="en-US" smtClean="0"/>
              <a:t>Click to edit Master text styles</a:t>
            </a:r>
          </a:p>
          <a:p>
            <a:pPr marL="302410" lvl="1" indent="-302410" algn="l" defTabSz="685750" rtl="0" eaLnBrk="1" latinLnBrk="0" hangingPunct="1">
              <a:lnSpc>
                <a:spcPct val="90000"/>
              </a:lnSpc>
              <a:spcBef>
                <a:spcPct val="20000"/>
              </a:spcBef>
              <a:buSzPct val="80000"/>
            </a:pPr>
            <a:r>
              <a:rPr lang="en-US" smtClean="0"/>
              <a:t>Second level</a:t>
            </a:r>
          </a:p>
          <a:p>
            <a:pPr marL="302410" lvl="2" indent="-302410" algn="l" defTabSz="685750" rtl="0" eaLnBrk="1" latinLnBrk="0" hangingPunct="1">
              <a:lnSpc>
                <a:spcPct val="90000"/>
              </a:lnSpc>
              <a:spcBef>
                <a:spcPct val="20000"/>
              </a:spcBef>
              <a:buSzPct val="80000"/>
            </a:pPr>
            <a:r>
              <a:rPr lang="en-US" smtClean="0"/>
              <a:t>Third level</a:t>
            </a:r>
          </a:p>
          <a:p>
            <a:pPr marL="302410" lvl="3" indent="-302410" algn="l" defTabSz="685750" rtl="0" eaLnBrk="1" latinLnBrk="0" hangingPunct="1">
              <a:lnSpc>
                <a:spcPct val="90000"/>
              </a:lnSpc>
              <a:spcBef>
                <a:spcPct val="20000"/>
              </a:spcBef>
              <a:buSzPct val="80000"/>
            </a:pPr>
            <a:r>
              <a:rPr lang="en-US" smtClean="0"/>
              <a:t>Fourth level</a:t>
            </a:r>
          </a:p>
          <a:p>
            <a:pPr marL="302410" lvl="4" indent="-302410" algn="l" defTabSz="685750"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07" y="4779411"/>
            <a:ext cx="1261769" cy="146626"/>
          </a:xfrm>
          <a:prstGeom prst="rect">
            <a:avLst/>
          </a:prstGeom>
        </p:spPr>
      </p:pic>
    </p:spTree>
    <p:extLst>
      <p:ext uri="{BB962C8B-B14F-4D97-AF65-F5344CB8AC3E}">
        <p14:creationId xmlns:p14="http://schemas.microsoft.com/office/powerpoint/2010/main" val="2428839511"/>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defRPr sz="4100"/>
            </a:lvl1pPr>
          </a:lstStyle>
          <a:p>
            <a:r>
              <a:rPr lang="en-US" smtClean="0"/>
              <a:t>Click to edit Master title style</a:t>
            </a:r>
            <a:endParaRPr lang="en-US" dirty="0"/>
          </a:p>
        </p:txBody>
      </p:sp>
      <p:pic>
        <p:nvPicPr>
          <p:cNvPr id="3" name="Picture 2"/>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07" y="4779411"/>
            <a:ext cx="1261769" cy="146626"/>
          </a:xfrm>
          <a:prstGeom prst="rect">
            <a:avLst/>
          </a:prstGeom>
        </p:spPr>
      </p:pic>
    </p:spTree>
    <p:extLst>
      <p:ext uri="{BB962C8B-B14F-4D97-AF65-F5344CB8AC3E}">
        <p14:creationId xmlns:p14="http://schemas.microsoft.com/office/powerpoint/2010/main" val="3163244833"/>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07" y="4779411"/>
            <a:ext cx="1261769" cy="146626"/>
          </a:xfrm>
          <a:prstGeom prst="rect">
            <a:avLst/>
          </a:prstGeom>
        </p:spPr>
      </p:pic>
    </p:spTree>
    <p:extLst>
      <p:ext uri="{BB962C8B-B14F-4D97-AF65-F5344CB8AC3E}">
        <p14:creationId xmlns:p14="http://schemas.microsoft.com/office/powerpoint/2010/main" val="1397846704"/>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389436" y="1085850"/>
            <a:ext cx="8363937" cy="38862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50" tIns="34276" rIns="68550" bIns="34276" numCol="1" spcCol="0" rtlCol="0" anchor="ctr" anchorCtr="0" compatLnSpc="1">
            <a:prstTxWarp prst="textNoShape">
              <a:avLst/>
            </a:prstTxWarp>
          </a:bodyPr>
          <a:lstStyle/>
          <a:p>
            <a:pPr algn="ctr" defTabSz="685318"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685750" rtl="0" eaLnBrk="1" latinLnBrk="0" hangingPunct="1">
              <a:lnSpc>
                <a:spcPct val="90000"/>
              </a:lnSpc>
              <a:spcBef>
                <a:spcPct val="0"/>
              </a:spcBef>
              <a:buNone/>
              <a:defRPr lang="en-US" sz="4100" b="0" kern="1200" cap="none" spc="-75"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2606032" y="2563250"/>
            <a:ext cx="5210341" cy="931409"/>
          </a:xfrm>
        </p:spPr>
        <p:txBody>
          <a:bodyPr lIns="137154" tIns="137154" anchor="ctr" anchorCtr="0"/>
          <a:lstStyle>
            <a:lvl1pPr marL="430992" indent="-428610">
              <a:spcAft>
                <a:spcPts val="900"/>
              </a:spcAft>
              <a:buNone/>
              <a:defRPr lang="en-US" sz="3300" kern="1200" spc="-75" baseline="0" dirty="0" smtClean="0">
                <a:gradFill>
                  <a:gsLst>
                    <a:gs pos="0">
                      <a:srgbClr val="595959"/>
                    </a:gs>
                    <a:gs pos="86000">
                      <a:srgbClr val="595959"/>
                    </a:gs>
                  </a:gsLst>
                  <a:lin ang="5400000" scaled="0"/>
                </a:gradFill>
                <a:latin typeface="Segoe UI Light" pitchFamily="34" charset="0"/>
                <a:ea typeface="+mn-ea"/>
                <a:cs typeface="+mn-cs"/>
              </a:defRPr>
            </a:lvl1pPr>
            <a:lvl2pPr>
              <a:defRPr lang="en-US" sz="1800" kern="1200" spc="-38" baseline="0" dirty="0">
                <a:gradFill>
                  <a:gsLst>
                    <a:gs pos="0">
                      <a:srgbClr val="595959"/>
                    </a:gs>
                    <a:gs pos="86000">
                      <a:srgbClr val="595959"/>
                    </a:gs>
                  </a:gsLst>
                  <a:lin ang="5400000" scaled="0"/>
                </a:gradFill>
                <a:latin typeface="+mn-lt"/>
                <a:ea typeface="+mn-ea"/>
                <a:cs typeface="+mn-cs"/>
              </a:defRPr>
            </a:lvl2pPr>
          </a:lstStyle>
          <a:p>
            <a:pPr marL="2382" lvl="0" indent="0" algn="l" defTabSz="685750" rtl="0" eaLnBrk="1" latinLnBrk="0" hangingPunct="1">
              <a:lnSpc>
                <a:spcPct val="90000"/>
              </a:lnSpc>
              <a:spcBef>
                <a:spcPts val="0"/>
              </a:spcBef>
              <a:spcAft>
                <a:spcPts val="675"/>
              </a:spcAft>
              <a:buSzPct val="80000"/>
            </a:pPr>
            <a:r>
              <a:rPr lang="en-US" smtClean="0"/>
              <a:t>Click to edit Master text styles</a:t>
            </a:r>
          </a:p>
          <a:p>
            <a:pPr marL="2382" lvl="1" indent="0" algn="l" defTabSz="685750" rtl="0" eaLnBrk="1" latinLnBrk="0" hangingPunct="1">
              <a:lnSpc>
                <a:spcPct val="90000"/>
              </a:lnSpc>
              <a:spcBef>
                <a:spcPts val="0"/>
              </a:spcBef>
              <a:spcAft>
                <a:spcPts val="675"/>
              </a:spcAft>
              <a:buSzPct val="80000"/>
            </a:pPr>
            <a:r>
              <a:rPr lang="en-US" smtClean="0"/>
              <a:t>Second level</a:t>
            </a:r>
          </a:p>
        </p:txBody>
      </p:sp>
      <p:sp>
        <p:nvSpPr>
          <p:cNvPr id="18" name="Freeform 105"/>
          <p:cNvSpPr>
            <a:spLocks/>
          </p:cNvSpPr>
          <p:nvPr/>
        </p:nvSpPr>
        <p:spPr bwMode="black">
          <a:xfrm>
            <a:off x="900364" y="1600200"/>
            <a:ext cx="1399159" cy="28575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61726" tIns="30863" rIns="61726" bIns="30863" numCol="1" anchor="t" anchorCtr="0" compatLnSpc="1">
            <a:prstTxWarp prst="textNoShape">
              <a:avLst/>
            </a:prstTxWarp>
          </a:bodyPr>
          <a:lstStyle/>
          <a:p>
            <a:pPr defTabSz="914210"/>
            <a:endParaRPr lang="en-US" sz="1200">
              <a:solidFill>
                <a:srgbClr val="292929"/>
              </a:solidFill>
            </a:endParaRPr>
          </a:p>
        </p:txBody>
      </p:sp>
    </p:spTree>
    <p:extLst>
      <p:ext uri="{BB962C8B-B14F-4D97-AF65-F5344CB8AC3E}">
        <p14:creationId xmlns:p14="http://schemas.microsoft.com/office/powerpoint/2010/main" val="1278583661"/>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4"/>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8"/>
            <a:ext cx="3154788" cy="346249"/>
          </a:xfrm>
        </p:spPr>
        <p:txBody>
          <a:bodyPr>
            <a:noAutofit/>
          </a:bodyPr>
          <a:lstStyle>
            <a:lvl1pPr marL="0" indent="0" algn="l" defTabSz="685750"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5786545" y="1602037"/>
            <a:ext cx="2625030" cy="1585544"/>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210"/>
              <a:endParaRPr lang="en-US" sz="180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210"/>
              <a:endParaRPr lang="en-US" sz="1800">
                <a:solidFill>
                  <a:srgbClr val="292929"/>
                </a:solidFill>
              </a:endParaRPr>
            </a:p>
          </p:txBody>
        </p:sp>
      </p:grpSp>
    </p:spTree>
    <p:extLst>
      <p:ext uri="{BB962C8B-B14F-4D97-AF65-F5344CB8AC3E}">
        <p14:creationId xmlns:p14="http://schemas.microsoft.com/office/powerpoint/2010/main" val="673637245"/>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4"/>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8"/>
            <a:ext cx="3154788" cy="346249"/>
          </a:xfrm>
        </p:spPr>
        <p:txBody>
          <a:bodyPr>
            <a:noAutofit/>
          </a:bodyPr>
          <a:lstStyle>
            <a:lvl1pPr marL="0" indent="0" algn="l" defTabSz="685750"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6220589" y="1506070"/>
            <a:ext cx="1702251" cy="1627208"/>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7" tIns="34289" rIns="68577" bIns="34289" numCol="1" anchor="t" anchorCtr="0" compatLnSpc="1">
            <a:prstTxWarp prst="textNoShape">
              <a:avLst/>
            </a:prstTxWarp>
          </a:bodyPr>
          <a:lstStyle/>
          <a:p>
            <a:pPr defTabSz="914210"/>
            <a:endParaRPr lang="en-US" sz="1800">
              <a:solidFill>
                <a:srgbClr val="292929"/>
              </a:solidFill>
            </a:endParaRPr>
          </a:p>
        </p:txBody>
      </p:sp>
    </p:spTree>
    <p:extLst>
      <p:ext uri="{BB962C8B-B14F-4D97-AF65-F5344CB8AC3E}">
        <p14:creationId xmlns:p14="http://schemas.microsoft.com/office/powerpoint/2010/main" val="992124723"/>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defRPr sz="4100"/>
            </a:lvl1pPr>
          </a:lstStyle>
          <a:p>
            <a:r>
              <a:rPr lang="en-US" smtClean="0"/>
              <a:t>Click to edit Master 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4"/>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8"/>
            <a:ext cx="3154788" cy="346249"/>
          </a:xfrm>
        </p:spPr>
        <p:txBody>
          <a:bodyPr>
            <a:noAutofit/>
          </a:bodyPr>
          <a:lstStyle>
            <a:lvl1pPr marL="0" indent="0" algn="l" defTabSz="685750"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5929973" y="1682202"/>
            <a:ext cx="2383306" cy="1450967"/>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914210"/>
              <a:endParaRPr lang="en-US" sz="120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914210"/>
              <a:endParaRPr lang="en-US" sz="120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914210"/>
              <a:endParaRPr lang="en-US" sz="120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914210"/>
              <a:endParaRPr lang="en-US" sz="120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914210"/>
              <a:endParaRPr lang="en-US" sz="1200">
                <a:solidFill>
                  <a:srgbClr val="292929"/>
                </a:solidFill>
              </a:endParaRPr>
            </a:p>
          </p:txBody>
        </p:sp>
      </p:grpSp>
    </p:spTree>
    <p:extLst>
      <p:ext uri="{BB962C8B-B14F-4D97-AF65-F5344CB8AC3E}">
        <p14:creationId xmlns:p14="http://schemas.microsoft.com/office/powerpoint/2010/main" val="1339395191"/>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9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4"/>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8"/>
            <a:ext cx="3154788" cy="346249"/>
          </a:xfrm>
        </p:spPr>
        <p:txBody>
          <a:bodyPr>
            <a:noAutofit/>
          </a:bodyPr>
          <a:lstStyle>
            <a:lvl1pPr marL="0" indent="0" algn="l" defTabSz="685750"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11" name="Freeform 18"/>
          <p:cNvSpPr>
            <a:spLocks noEditPoints="1"/>
          </p:cNvSpPr>
          <p:nvPr userDrawn="1"/>
        </p:nvSpPr>
        <p:spPr bwMode="black">
          <a:xfrm>
            <a:off x="6360832" y="1213831"/>
            <a:ext cx="1833797" cy="2236633"/>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61726" tIns="30863" rIns="61726" bIns="30863" numCol="1" anchor="t" anchorCtr="0" compatLnSpc="1">
            <a:prstTxWarp prst="textNoShape">
              <a:avLst/>
            </a:prstTxWarp>
          </a:bodyPr>
          <a:lstStyle/>
          <a:p>
            <a:pPr defTabSz="914210"/>
            <a:endParaRPr lang="en-US" sz="1200">
              <a:solidFill>
                <a:srgbClr val="292929"/>
              </a:solidFill>
            </a:endParaRPr>
          </a:p>
        </p:txBody>
      </p:sp>
    </p:spTree>
    <p:extLst>
      <p:ext uri="{BB962C8B-B14F-4D97-AF65-F5344CB8AC3E}">
        <p14:creationId xmlns:p14="http://schemas.microsoft.com/office/powerpoint/2010/main" val="2457460770"/>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8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4"/>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8"/>
            <a:ext cx="3154788" cy="346249"/>
          </a:xfrm>
        </p:spPr>
        <p:txBody>
          <a:bodyPr>
            <a:noAutofit/>
          </a:bodyPr>
          <a:lstStyle>
            <a:lvl1pPr marL="0" indent="0" algn="l" defTabSz="685750"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11" name="Group 10"/>
          <p:cNvGrpSpPr/>
          <p:nvPr userDrawn="1"/>
        </p:nvGrpSpPr>
        <p:grpSpPr bwMode="black">
          <a:xfrm>
            <a:off x="6179539" y="1526891"/>
            <a:ext cx="1945482" cy="1504269"/>
            <a:chOff x="813584" y="4312262"/>
            <a:chExt cx="478309" cy="370027"/>
          </a:xfrm>
        </p:grpSpPr>
        <p:sp>
          <p:nvSpPr>
            <p:cNvPr id="13" name="Freeform 79"/>
            <p:cNvSpPr>
              <a:spLocks/>
            </p:cNvSpPr>
            <p:nvPr/>
          </p:nvSpPr>
          <p:spPr bwMode="black">
            <a:xfrm>
              <a:off x="813584" y="4503897"/>
              <a:ext cx="478309" cy="178392"/>
            </a:xfrm>
            <a:custGeom>
              <a:avLst/>
              <a:gdLst>
                <a:gd name="T0" fmla="*/ 159 w 260"/>
                <a:gd name="T1" fmla="*/ 7 h 97"/>
                <a:gd name="T2" fmla="*/ 143 w 260"/>
                <a:gd name="T3" fmla="*/ 23 h 97"/>
                <a:gd name="T4" fmla="*/ 121 w 260"/>
                <a:gd name="T5" fmla="*/ 23 h 97"/>
                <a:gd name="T6" fmla="*/ 105 w 260"/>
                <a:gd name="T7" fmla="*/ 7 h 97"/>
                <a:gd name="T8" fmla="*/ 105 w 260"/>
                <a:gd name="T9" fmla="*/ 0 h 97"/>
                <a:gd name="T10" fmla="*/ 0 w 260"/>
                <a:gd name="T11" fmla="*/ 0 h 97"/>
                <a:gd name="T12" fmla="*/ 0 w 260"/>
                <a:gd name="T13" fmla="*/ 81 h 97"/>
                <a:gd name="T14" fmla="*/ 16 w 260"/>
                <a:gd name="T15" fmla="*/ 97 h 97"/>
                <a:gd name="T16" fmla="*/ 244 w 260"/>
                <a:gd name="T17" fmla="*/ 97 h 97"/>
                <a:gd name="T18" fmla="*/ 260 w 260"/>
                <a:gd name="T19" fmla="*/ 81 h 97"/>
                <a:gd name="T20" fmla="*/ 260 w 260"/>
                <a:gd name="T21" fmla="*/ 0 h 97"/>
                <a:gd name="T22" fmla="*/ 159 w 260"/>
                <a:gd name="T23" fmla="*/ 0 h 97"/>
                <a:gd name="T24" fmla="*/ 159 w 260"/>
                <a:gd name="T25" fmla="*/ 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0" h="97">
                  <a:moveTo>
                    <a:pt x="159" y="7"/>
                  </a:moveTo>
                  <a:cubicBezTo>
                    <a:pt x="159" y="16"/>
                    <a:pt x="152" y="23"/>
                    <a:pt x="143" y="23"/>
                  </a:cubicBezTo>
                  <a:cubicBezTo>
                    <a:pt x="121" y="23"/>
                    <a:pt x="121" y="23"/>
                    <a:pt x="121" y="23"/>
                  </a:cubicBezTo>
                  <a:cubicBezTo>
                    <a:pt x="112" y="23"/>
                    <a:pt x="105" y="16"/>
                    <a:pt x="105" y="7"/>
                  </a:cubicBezTo>
                  <a:cubicBezTo>
                    <a:pt x="105" y="0"/>
                    <a:pt x="105" y="0"/>
                    <a:pt x="105" y="0"/>
                  </a:cubicBezTo>
                  <a:cubicBezTo>
                    <a:pt x="0" y="0"/>
                    <a:pt x="0" y="0"/>
                    <a:pt x="0" y="0"/>
                  </a:cubicBezTo>
                  <a:cubicBezTo>
                    <a:pt x="0" y="81"/>
                    <a:pt x="0" y="81"/>
                    <a:pt x="0" y="81"/>
                  </a:cubicBezTo>
                  <a:cubicBezTo>
                    <a:pt x="0" y="90"/>
                    <a:pt x="8" y="97"/>
                    <a:pt x="16" y="97"/>
                  </a:cubicBezTo>
                  <a:cubicBezTo>
                    <a:pt x="244" y="97"/>
                    <a:pt x="244" y="97"/>
                    <a:pt x="244" y="97"/>
                  </a:cubicBezTo>
                  <a:cubicBezTo>
                    <a:pt x="253" y="97"/>
                    <a:pt x="260" y="90"/>
                    <a:pt x="260" y="81"/>
                  </a:cubicBezTo>
                  <a:cubicBezTo>
                    <a:pt x="260" y="0"/>
                    <a:pt x="260" y="0"/>
                    <a:pt x="260" y="0"/>
                  </a:cubicBezTo>
                  <a:cubicBezTo>
                    <a:pt x="159" y="0"/>
                    <a:pt x="159" y="0"/>
                    <a:pt x="159" y="0"/>
                  </a:cubicBezTo>
                  <a:lnTo>
                    <a:pt x="159" y="7"/>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914210"/>
              <a:endParaRPr lang="en-US" sz="1200">
                <a:solidFill>
                  <a:srgbClr val="292929"/>
                </a:solidFill>
              </a:endParaRPr>
            </a:p>
          </p:txBody>
        </p:sp>
        <p:sp>
          <p:nvSpPr>
            <p:cNvPr id="17" name="Freeform 80"/>
            <p:cNvSpPr>
              <a:spLocks noEditPoints="1"/>
            </p:cNvSpPr>
            <p:nvPr/>
          </p:nvSpPr>
          <p:spPr bwMode="black">
            <a:xfrm>
              <a:off x="813584" y="4312262"/>
              <a:ext cx="478309" cy="176834"/>
            </a:xfrm>
            <a:custGeom>
              <a:avLst/>
              <a:gdLst>
                <a:gd name="T0" fmla="*/ 244 w 260"/>
                <a:gd name="T1" fmla="*/ 39 h 96"/>
                <a:gd name="T2" fmla="*/ 212 w 260"/>
                <a:gd name="T3" fmla="*/ 39 h 96"/>
                <a:gd name="T4" fmla="*/ 212 w 260"/>
                <a:gd name="T5" fmla="*/ 19 h 96"/>
                <a:gd name="T6" fmla="*/ 189 w 260"/>
                <a:gd name="T7" fmla="*/ 0 h 96"/>
                <a:gd name="T8" fmla="*/ 70 w 260"/>
                <a:gd name="T9" fmla="*/ 0 h 96"/>
                <a:gd name="T10" fmla="*/ 47 w 260"/>
                <a:gd name="T11" fmla="*/ 19 h 96"/>
                <a:gd name="T12" fmla="*/ 47 w 260"/>
                <a:gd name="T13" fmla="*/ 39 h 96"/>
                <a:gd name="T14" fmla="*/ 16 w 260"/>
                <a:gd name="T15" fmla="*/ 39 h 96"/>
                <a:gd name="T16" fmla="*/ 0 w 260"/>
                <a:gd name="T17" fmla="*/ 54 h 96"/>
                <a:gd name="T18" fmla="*/ 0 w 260"/>
                <a:gd name="T19" fmla="*/ 96 h 96"/>
                <a:gd name="T20" fmla="*/ 105 w 260"/>
                <a:gd name="T21" fmla="*/ 96 h 96"/>
                <a:gd name="T22" fmla="*/ 105 w 260"/>
                <a:gd name="T23" fmla="*/ 89 h 96"/>
                <a:gd name="T24" fmla="*/ 121 w 260"/>
                <a:gd name="T25" fmla="*/ 74 h 96"/>
                <a:gd name="T26" fmla="*/ 143 w 260"/>
                <a:gd name="T27" fmla="*/ 74 h 96"/>
                <a:gd name="T28" fmla="*/ 159 w 260"/>
                <a:gd name="T29" fmla="*/ 89 h 96"/>
                <a:gd name="T30" fmla="*/ 159 w 260"/>
                <a:gd name="T31" fmla="*/ 96 h 96"/>
                <a:gd name="T32" fmla="*/ 260 w 260"/>
                <a:gd name="T33" fmla="*/ 96 h 96"/>
                <a:gd name="T34" fmla="*/ 260 w 260"/>
                <a:gd name="T35" fmla="*/ 54 h 96"/>
                <a:gd name="T36" fmla="*/ 244 w 260"/>
                <a:gd name="T37" fmla="*/ 39 h 96"/>
                <a:gd name="T38" fmla="*/ 197 w 260"/>
                <a:gd name="T39" fmla="*/ 39 h 96"/>
                <a:gd name="T40" fmla="*/ 61 w 260"/>
                <a:gd name="T41" fmla="*/ 39 h 96"/>
                <a:gd name="T42" fmla="*/ 61 w 260"/>
                <a:gd name="T43" fmla="*/ 19 h 96"/>
                <a:gd name="T44" fmla="*/ 70 w 260"/>
                <a:gd name="T45" fmla="*/ 14 h 96"/>
                <a:gd name="T46" fmla="*/ 189 w 260"/>
                <a:gd name="T47" fmla="*/ 14 h 96"/>
                <a:gd name="T48" fmla="*/ 197 w 260"/>
                <a:gd name="T49" fmla="*/ 19 h 96"/>
                <a:gd name="T50" fmla="*/ 197 w 260"/>
                <a:gd name="T51" fmla="*/ 3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0" h="96">
                  <a:moveTo>
                    <a:pt x="244" y="39"/>
                  </a:moveTo>
                  <a:cubicBezTo>
                    <a:pt x="212" y="39"/>
                    <a:pt x="212" y="39"/>
                    <a:pt x="212" y="39"/>
                  </a:cubicBezTo>
                  <a:cubicBezTo>
                    <a:pt x="212" y="19"/>
                    <a:pt x="212" y="19"/>
                    <a:pt x="212" y="19"/>
                  </a:cubicBezTo>
                  <a:cubicBezTo>
                    <a:pt x="212" y="8"/>
                    <a:pt x="202" y="0"/>
                    <a:pt x="189" y="0"/>
                  </a:cubicBezTo>
                  <a:cubicBezTo>
                    <a:pt x="70" y="0"/>
                    <a:pt x="70" y="0"/>
                    <a:pt x="70" y="0"/>
                  </a:cubicBezTo>
                  <a:cubicBezTo>
                    <a:pt x="57" y="0"/>
                    <a:pt x="47" y="8"/>
                    <a:pt x="47" y="19"/>
                  </a:cubicBezTo>
                  <a:cubicBezTo>
                    <a:pt x="47" y="39"/>
                    <a:pt x="47" y="39"/>
                    <a:pt x="47" y="39"/>
                  </a:cubicBezTo>
                  <a:cubicBezTo>
                    <a:pt x="16" y="39"/>
                    <a:pt x="16" y="39"/>
                    <a:pt x="16" y="39"/>
                  </a:cubicBezTo>
                  <a:cubicBezTo>
                    <a:pt x="8" y="39"/>
                    <a:pt x="0" y="46"/>
                    <a:pt x="0" y="54"/>
                  </a:cubicBezTo>
                  <a:cubicBezTo>
                    <a:pt x="0" y="96"/>
                    <a:pt x="0" y="96"/>
                    <a:pt x="0" y="96"/>
                  </a:cubicBezTo>
                  <a:cubicBezTo>
                    <a:pt x="105" y="96"/>
                    <a:pt x="105" y="96"/>
                    <a:pt x="105" y="96"/>
                  </a:cubicBezTo>
                  <a:cubicBezTo>
                    <a:pt x="105" y="89"/>
                    <a:pt x="105" y="89"/>
                    <a:pt x="105" y="89"/>
                  </a:cubicBezTo>
                  <a:cubicBezTo>
                    <a:pt x="105" y="81"/>
                    <a:pt x="112" y="74"/>
                    <a:pt x="121" y="74"/>
                  </a:cubicBezTo>
                  <a:cubicBezTo>
                    <a:pt x="143" y="74"/>
                    <a:pt x="143" y="74"/>
                    <a:pt x="143" y="74"/>
                  </a:cubicBezTo>
                  <a:cubicBezTo>
                    <a:pt x="152" y="74"/>
                    <a:pt x="159" y="81"/>
                    <a:pt x="159" y="89"/>
                  </a:cubicBezTo>
                  <a:cubicBezTo>
                    <a:pt x="159" y="96"/>
                    <a:pt x="159" y="96"/>
                    <a:pt x="159" y="96"/>
                  </a:cubicBezTo>
                  <a:cubicBezTo>
                    <a:pt x="260" y="96"/>
                    <a:pt x="260" y="96"/>
                    <a:pt x="260" y="96"/>
                  </a:cubicBezTo>
                  <a:cubicBezTo>
                    <a:pt x="260" y="54"/>
                    <a:pt x="260" y="54"/>
                    <a:pt x="260" y="54"/>
                  </a:cubicBezTo>
                  <a:cubicBezTo>
                    <a:pt x="260" y="46"/>
                    <a:pt x="253" y="39"/>
                    <a:pt x="244" y="39"/>
                  </a:cubicBezTo>
                  <a:close/>
                  <a:moveTo>
                    <a:pt x="197" y="39"/>
                  </a:moveTo>
                  <a:cubicBezTo>
                    <a:pt x="61" y="39"/>
                    <a:pt x="61" y="39"/>
                    <a:pt x="61" y="39"/>
                  </a:cubicBezTo>
                  <a:cubicBezTo>
                    <a:pt x="61" y="19"/>
                    <a:pt x="61" y="19"/>
                    <a:pt x="61" y="19"/>
                  </a:cubicBezTo>
                  <a:cubicBezTo>
                    <a:pt x="61" y="17"/>
                    <a:pt x="64" y="14"/>
                    <a:pt x="70" y="14"/>
                  </a:cubicBezTo>
                  <a:cubicBezTo>
                    <a:pt x="189" y="14"/>
                    <a:pt x="189" y="14"/>
                    <a:pt x="189" y="14"/>
                  </a:cubicBezTo>
                  <a:cubicBezTo>
                    <a:pt x="194" y="14"/>
                    <a:pt x="197" y="17"/>
                    <a:pt x="197" y="19"/>
                  </a:cubicBezTo>
                  <a:lnTo>
                    <a:pt x="197" y="39"/>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914210"/>
              <a:endParaRPr lang="en-US" sz="1200">
                <a:solidFill>
                  <a:srgbClr val="292929"/>
                </a:solidFill>
              </a:endParaRPr>
            </a:p>
          </p:txBody>
        </p:sp>
      </p:grpSp>
    </p:spTree>
    <p:extLst>
      <p:ext uri="{BB962C8B-B14F-4D97-AF65-F5344CB8AC3E}">
        <p14:creationId xmlns:p14="http://schemas.microsoft.com/office/powerpoint/2010/main" val="3345166618"/>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6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4"/>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8"/>
            <a:ext cx="3154788" cy="346249"/>
          </a:xfrm>
        </p:spPr>
        <p:txBody>
          <a:bodyPr>
            <a:noAutofit/>
          </a:bodyPr>
          <a:lstStyle>
            <a:lvl1pPr marL="0" indent="0" algn="l" defTabSz="685750"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11" name="Freeform 6"/>
          <p:cNvSpPr>
            <a:spLocks noEditPoints="1"/>
          </p:cNvSpPr>
          <p:nvPr userDrawn="1"/>
        </p:nvSpPr>
        <p:spPr bwMode="auto">
          <a:xfrm>
            <a:off x="6220589" y="1506070"/>
            <a:ext cx="1702251" cy="1627208"/>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7" tIns="34289" rIns="68577" bIns="34289" numCol="1" anchor="t" anchorCtr="0" compatLnSpc="1">
            <a:prstTxWarp prst="textNoShape">
              <a:avLst/>
            </a:prstTxWarp>
          </a:bodyPr>
          <a:lstStyle/>
          <a:p>
            <a:pPr defTabSz="914210"/>
            <a:endParaRPr lang="en-US" sz="1800">
              <a:solidFill>
                <a:srgbClr val="292929"/>
              </a:solidFill>
            </a:endParaRPr>
          </a:p>
        </p:txBody>
      </p:sp>
    </p:spTree>
    <p:extLst>
      <p:ext uri="{BB962C8B-B14F-4D97-AF65-F5344CB8AC3E}">
        <p14:creationId xmlns:p14="http://schemas.microsoft.com/office/powerpoint/2010/main" val="2492982213"/>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4"/>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8"/>
            <a:ext cx="3154788" cy="346249"/>
          </a:xfrm>
        </p:spPr>
        <p:txBody>
          <a:bodyPr>
            <a:noAutofit/>
          </a:bodyPr>
          <a:lstStyle>
            <a:lvl1pPr marL="0" indent="0" algn="l" defTabSz="685750"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5944255" y="1449454"/>
            <a:ext cx="2260588" cy="173568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61726" tIns="30863" rIns="61726" bIns="30863" numCol="1" anchor="t" anchorCtr="0" compatLnSpc="1">
            <a:prstTxWarp prst="textNoShape">
              <a:avLst/>
            </a:prstTxWarp>
          </a:bodyPr>
          <a:lstStyle/>
          <a:p>
            <a:pPr defTabSz="914210"/>
            <a:endParaRPr lang="en-US" sz="1200">
              <a:solidFill>
                <a:srgbClr val="292929"/>
              </a:solidFill>
            </a:endParaRPr>
          </a:p>
        </p:txBody>
      </p:sp>
    </p:spTree>
    <p:extLst>
      <p:ext uri="{BB962C8B-B14F-4D97-AF65-F5344CB8AC3E}">
        <p14:creationId xmlns:p14="http://schemas.microsoft.com/office/powerpoint/2010/main" val="623091284"/>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4"/>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8"/>
            <a:ext cx="3154788" cy="346249"/>
          </a:xfrm>
        </p:spPr>
        <p:txBody>
          <a:bodyPr>
            <a:noAutofit/>
          </a:bodyPr>
          <a:lstStyle>
            <a:lvl1pPr marL="0" indent="0" algn="l" defTabSz="685750"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6663808" y="1428750"/>
            <a:ext cx="958447" cy="2434026"/>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10"/>
              <a:endParaRPr lang="en-US" sz="180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10"/>
              <a:endParaRPr lang="en-US" sz="1800">
                <a:solidFill>
                  <a:srgbClr val="292929"/>
                </a:solidFill>
              </a:endParaRPr>
            </a:p>
          </p:txBody>
        </p:sp>
      </p:grpSp>
    </p:spTree>
    <p:extLst>
      <p:ext uri="{BB962C8B-B14F-4D97-AF65-F5344CB8AC3E}">
        <p14:creationId xmlns:p14="http://schemas.microsoft.com/office/powerpoint/2010/main" val="3016540816"/>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7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4"/>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8"/>
            <a:ext cx="3154788" cy="346249"/>
          </a:xfrm>
        </p:spPr>
        <p:txBody>
          <a:bodyPr>
            <a:noAutofit/>
          </a:bodyPr>
          <a:lstStyle>
            <a:lvl1pPr marL="0" indent="0" algn="l" defTabSz="685750"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4" name="Group 3"/>
          <p:cNvGrpSpPr/>
          <p:nvPr userDrawn="1"/>
        </p:nvGrpSpPr>
        <p:grpSpPr>
          <a:xfrm>
            <a:off x="6328853" y="1645496"/>
            <a:ext cx="799008" cy="2029122"/>
            <a:chOff x="8882758" y="1905000"/>
            <a:chExt cx="1277596" cy="3245368"/>
          </a:xfrm>
        </p:grpSpPr>
        <p:sp>
          <p:nvSpPr>
            <p:cNvPr id="12" name="Oval 6"/>
            <p:cNvSpPr>
              <a:spLocks noChangeArrowheads="1"/>
            </p:cNvSpPr>
            <p:nvPr userDrawn="1"/>
          </p:nvSpPr>
          <p:spPr bwMode="auto">
            <a:xfrm>
              <a:off x="9255454" y="1905000"/>
              <a:ext cx="529136" cy="539872"/>
            </a:xfrm>
            <a:prstGeom prst="ellipse">
              <a:avLst/>
            </a:prstGeom>
            <a:ln>
              <a:headEnd/>
              <a:tailEnd/>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pPr defTabSz="914210"/>
              <a:endParaRPr lang="en-US" sz="1800">
                <a:solidFill>
                  <a:srgbClr val="292929"/>
                </a:solidFill>
              </a:endParaRPr>
            </a:p>
          </p:txBody>
        </p:sp>
        <p:sp>
          <p:nvSpPr>
            <p:cNvPr id="13" name="Freeform 12"/>
            <p:cNvSpPr>
              <a:spLocks/>
            </p:cNvSpPr>
            <p:nvPr userDrawn="1"/>
          </p:nvSpPr>
          <p:spPr bwMode="auto">
            <a:xfrm>
              <a:off x="8882758" y="2506221"/>
              <a:ext cx="1277596" cy="2644147"/>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ln>
              <a:headEnd/>
              <a:tailEnd/>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pPr defTabSz="914210"/>
              <a:endParaRPr lang="en-US" sz="1800">
                <a:solidFill>
                  <a:srgbClr val="292929"/>
                </a:solidFill>
              </a:endParaRPr>
            </a:p>
          </p:txBody>
        </p:sp>
      </p:grpSp>
      <p:grpSp>
        <p:nvGrpSpPr>
          <p:cNvPr id="15" name="Group 14"/>
          <p:cNvGrpSpPr/>
          <p:nvPr userDrawn="1"/>
        </p:nvGrpSpPr>
        <p:grpSpPr>
          <a:xfrm>
            <a:off x="7423397" y="1645496"/>
            <a:ext cx="799008" cy="2029122"/>
            <a:chOff x="8882758" y="1905000"/>
            <a:chExt cx="1277596" cy="3245368"/>
          </a:xfrm>
        </p:grpSpPr>
        <p:sp>
          <p:nvSpPr>
            <p:cNvPr id="16" name="Oval 6"/>
            <p:cNvSpPr>
              <a:spLocks noChangeArrowheads="1"/>
            </p:cNvSpPr>
            <p:nvPr userDrawn="1"/>
          </p:nvSpPr>
          <p:spPr bwMode="auto">
            <a:xfrm>
              <a:off x="9255454" y="1905000"/>
              <a:ext cx="529136" cy="539872"/>
            </a:xfrm>
            <a:prstGeom prst="ellipse">
              <a:avLst/>
            </a:prstGeom>
            <a:ln>
              <a:headEnd/>
              <a:tailEnd/>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pPr defTabSz="914210"/>
              <a:endParaRPr lang="en-US" sz="1800">
                <a:solidFill>
                  <a:srgbClr val="292929"/>
                </a:solidFill>
              </a:endParaRPr>
            </a:p>
          </p:txBody>
        </p:sp>
        <p:sp>
          <p:nvSpPr>
            <p:cNvPr id="17" name="Freeform 16"/>
            <p:cNvSpPr>
              <a:spLocks/>
            </p:cNvSpPr>
            <p:nvPr userDrawn="1"/>
          </p:nvSpPr>
          <p:spPr bwMode="auto">
            <a:xfrm>
              <a:off x="8882758" y="2506221"/>
              <a:ext cx="1277596" cy="2644147"/>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ln>
              <a:headEnd/>
              <a:tailEnd/>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pPr defTabSz="914210"/>
              <a:endParaRPr lang="en-US" sz="1800">
                <a:solidFill>
                  <a:srgbClr val="292929"/>
                </a:solidFill>
              </a:endParaRPr>
            </a:p>
          </p:txBody>
        </p:sp>
      </p:grpSp>
      <p:grpSp>
        <p:nvGrpSpPr>
          <p:cNvPr id="18" name="Group 17"/>
          <p:cNvGrpSpPr/>
          <p:nvPr userDrawn="1"/>
        </p:nvGrpSpPr>
        <p:grpSpPr>
          <a:xfrm>
            <a:off x="6796409" y="1360335"/>
            <a:ext cx="958447" cy="2434026"/>
            <a:chOff x="8882758" y="1905000"/>
            <a:chExt cx="1277596" cy="3245368"/>
          </a:xfrm>
        </p:grpSpPr>
        <p:sp>
          <p:nvSpPr>
            <p:cNvPr id="19" name="Oval 6"/>
            <p:cNvSpPr>
              <a:spLocks noChangeArrowheads="1"/>
            </p:cNvSpPr>
            <p:nvPr userDrawn="1"/>
          </p:nvSpPr>
          <p:spPr bwMode="auto">
            <a:xfrm>
              <a:off x="9255454" y="1905000"/>
              <a:ext cx="529136" cy="539872"/>
            </a:xfrm>
            <a:prstGeom prst="ellipse">
              <a:avLst/>
            </a:prstGeom>
            <a:ln>
              <a:headEnd/>
              <a:tailEnd/>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pPr defTabSz="914210"/>
              <a:endParaRPr lang="en-US" sz="1800">
                <a:solidFill>
                  <a:srgbClr val="292929"/>
                </a:solidFill>
              </a:endParaRPr>
            </a:p>
          </p:txBody>
        </p:sp>
        <p:sp>
          <p:nvSpPr>
            <p:cNvPr id="20" name="Freeform 19"/>
            <p:cNvSpPr>
              <a:spLocks/>
            </p:cNvSpPr>
            <p:nvPr userDrawn="1"/>
          </p:nvSpPr>
          <p:spPr bwMode="auto">
            <a:xfrm>
              <a:off x="8882758" y="2506221"/>
              <a:ext cx="1277596" cy="2644147"/>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ln>
              <a:headEnd/>
              <a:tailEnd/>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pPr defTabSz="914210"/>
              <a:endParaRPr lang="en-US" sz="1800">
                <a:solidFill>
                  <a:srgbClr val="292929"/>
                </a:solidFill>
              </a:endParaRPr>
            </a:p>
          </p:txBody>
        </p:sp>
      </p:grpSp>
    </p:spTree>
    <p:extLst>
      <p:ext uri="{BB962C8B-B14F-4D97-AF65-F5344CB8AC3E}">
        <p14:creationId xmlns:p14="http://schemas.microsoft.com/office/powerpoint/2010/main" val="2580912869"/>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91008" y="2600759"/>
            <a:ext cx="8022140" cy="1033983"/>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9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872963" y="4753540"/>
            <a:ext cx="1880410" cy="218515"/>
          </a:xfrm>
          <a:prstGeom prst="rect">
            <a:avLst/>
          </a:prstGeom>
        </p:spPr>
      </p:pic>
    </p:spTree>
    <p:extLst>
      <p:ext uri="{BB962C8B-B14F-4D97-AF65-F5344CB8AC3E}">
        <p14:creationId xmlns:p14="http://schemas.microsoft.com/office/powerpoint/2010/main" val="1117993704"/>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black">
          <a:xfrm>
            <a:off x="3241725" y="2355206"/>
            <a:ext cx="2660550" cy="433089"/>
          </a:xfrm>
          <a:prstGeom prst="rect">
            <a:avLst/>
          </a:prstGeom>
          <a:noFill/>
          <a:ln>
            <a:noFill/>
          </a:ln>
        </p:spPr>
      </p:pic>
      <p:sp>
        <p:nvSpPr>
          <p:cNvPr id="3" name="Text Box 3"/>
          <p:cNvSpPr txBox="1">
            <a:spLocks noChangeArrowheads="1"/>
          </p:cNvSpPr>
          <p:nvPr/>
        </p:nvSpPr>
        <p:spPr bwMode="blackWhite">
          <a:xfrm>
            <a:off x="381000" y="4562681"/>
            <a:ext cx="8382000" cy="311613"/>
          </a:xfrm>
          <a:prstGeom prst="rect">
            <a:avLst/>
          </a:prstGeom>
          <a:noFill/>
          <a:ln w="12700">
            <a:noFill/>
            <a:miter lim="800000"/>
            <a:headEnd type="none" w="sm" len="sm"/>
            <a:tailEnd type="none" w="sm" len="sm"/>
          </a:ln>
          <a:effectLst/>
        </p:spPr>
        <p:txBody>
          <a:bodyPr vert="horz" wrap="square" lIns="68566" tIns="34283" rIns="68566" bIns="34283" numCol="1" anchor="t" anchorCtr="0" compatLnSpc="1">
            <a:prstTxWarp prst="textNoShape">
              <a:avLst/>
            </a:prstTxWarp>
            <a:spAutoFit/>
          </a:bodyPr>
          <a:lstStyle/>
          <a:p>
            <a:pPr algn="ctr" defTabSz="685552" eaLnBrk="0" hangingPunct="0"/>
            <a:r>
              <a:rPr lang="en-US" sz="500" dirty="0">
                <a:solidFill>
                  <a:srgbClr val="FFFFFF">
                    <a:alpha val="99000"/>
                  </a:srgbClr>
                </a:solidFill>
                <a:cs typeface="Arial" charset="0"/>
              </a:rPr>
              <a:t>© </a:t>
            </a:r>
            <a:r>
              <a:rPr lang="en-US" sz="500" dirty="0" smtClean="0">
                <a:solidFill>
                  <a:srgbClr val="FFFFFF">
                    <a:alpha val="99000"/>
                  </a:srgbClr>
                </a:solidFill>
                <a:cs typeface="Arial" charset="0"/>
              </a:rPr>
              <a:t>2011 Microsoft </a:t>
            </a:r>
            <a:r>
              <a:rPr lang="en-US" sz="5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685552" eaLnBrk="0" hangingPunct="0"/>
            <a:r>
              <a:rPr lang="en-US" sz="5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500" dirty="0" smtClean="0">
                <a:solidFill>
                  <a:srgbClr val="FFFFFF">
                    <a:alpha val="99000"/>
                  </a:srgbClr>
                </a:solidFill>
                <a:cs typeface="Arial" charset="0"/>
              </a:rPr>
              <a:t>MICROSOFT </a:t>
            </a:r>
            <a:r>
              <a:rPr lang="en-US" sz="5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3740028221"/>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384673" y="2169535"/>
            <a:ext cx="8423524" cy="914096"/>
          </a:xfrm>
        </p:spPr>
        <p:txBody>
          <a:bodyPr/>
          <a:lstStyle>
            <a:lvl1pPr marL="0" indent="0">
              <a:buNone/>
              <a:defRPr lang="en-US" sz="6600" i="0" kern="1200" spc="-75" baseline="0" dirty="0" smtClean="0">
                <a:solidFill>
                  <a:schemeClr val="bg1">
                    <a:alpha val="99000"/>
                  </a:schemeClr>
                </a:solidFill>
                <a:latin typeface="Segoe UI Light" pitchFamily="34" charset="0"/>
                <a:ea typeface="+mn-ea"/>
                <a:cs typeface="+mn-cs"/>
              </a:defRPr>
            </a:lvl1pPr>
          </a:lstStyle>
          <a:p>
            <a:pPr marL="0" lvl="0" indent="0" algn="l" defTabSz="685750"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384673" y="3257554"/>
            <a:ext cx="5636696" cy="332399"/>
          </a:xfrm>
        </p:spPr>
        <p:txBody>
          <a:bodyPr/>
          <a:lstStyle>
            <a:lvl1pPr marL="0" indent="0">
              <a:buNone/>
              <a:defRPr lang="en-US" sz="2400" kern="1200" spc="-75" baseline="0" dirty="0">
                <a:solidFill>
                  <a:schemeClr val="bg1">
                    <a:alpha val="99000"/>
                  </a:schemeClr>
                </a:solidFill>
                <a:latin typeface="+mj-lt"/>
                <a:ea typeface="+mn-ea"/>
                <a:cs typeface="+mn-cs"/>
              </a:defRPr>
            </a:lvl1pPr>
          </a:lstStyle>
          <a:p>
            <a:pPr marL="0" lvl="0" indent="0" algn="l" defTabSz="685750"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401135" y="4773492"/>
            <a:ext cx="1197051" cy="201275"/>
          </a:xfrm>
          <a:prstGeom prst="rect">
            <a:avLst/>
          </a:prstGeom>
          <a:noFill/>
          <a:ln>
            <a:noFill/>
          </a:ln>
        </p:spPr>
      </p:pic>
      <p:pic>
        <p:nvPicPr>
          <p:cNvPr id="7" name="Picture 6"/>
          <p:cNvPicPr>
            <a:picLocks noChangeAspect="1"/>
          </p:cNvPicPr>
          <p:nvPr/>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9437" y="171451"/>
            <a:ext cx="1873858" cy="217754"/>
          </a:xfrm>
          <a:prstGeom prst="rect">
            <a:avLst/>
          </a:prstGeom>
        </p:spPr>
      </p:pic>
    </p:spTree>
    <p:extLst>
      <p:ext uri="{BB962C8B-B14F-4D97-AF65-F5344CB8AC3E}">
        <p14:creationId xmlns:p14="http://schemas.microsoft.com/office/powerpoint/2010/main" val="2419294669"/>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49"/>
            <a:ext cx="8363938" cy="1500411"/>
          </a:xfrm>
        </p:spPr>
        <p:txBody>
          <a:bodyPr/>
          <a:lstStyle>
            <a:lvl1pPr marL="345267" indent="-345267">
              <a:buClr>
                <a:srgbClr val="FFFFFF"/>
              </a:buClr>
              <a:buSzPct val="70000"/>
              <a:buFontTx/>
              <a:buBlip>
                <a:blip r:embed="rId2"/>
              </a:buBlip>
              <a:defRPr>
                <a:gradFill>
                  <a:gsLst>
                    <a:gs pos="0">
                      <a:srgbClr val="FFFFFF"/>
                    </a:gs>
                    <a:gs pos="86000">
                      <a:srgbClr val="FFFFFF"/>
                    </a:gs>
                  </a:gsLst>
                  <a:lin ang="5400000" scaled="0"/>
                </a:gradFill>
              </a:defRPr>
            </a:lvl1pPr>
            <a:lvl2pPr marL="641726" indent="-296458">
              <a:buClr>
                <a:srgbClr val="FFFFFF"/>
              </a:buClr>
              <a:buSzPct val="70000"/>
              <a:buFontTx/>
              <a:buBlip>
                <a:blip r:embed="rId2"/>
              </a:buBlip>
              <a:defRPr>
                <a:gradFill>
                  <a:gsLst>
                    <a:gs pos="0">
                      <a:srgbClr val="FFFFFF"/>
                    </a:gs>
                    <a:gs pos="86000">
                      <a:srgbClr val="FFFFFF"/>
                    </a:gs>
                  </a:gsLst>
                  <a:lin ang="5400000" scaled="0"/>
                </a:gradFill>
              </a:defRPr>
            </a:lvl2pPr>
            <a:lvl3pPr marL="944136" indent="-302410">
              <a:buClr>
                <a:srgbClr val="FFFFFF"/>
              </a:buClr>
              <a:buSzPct val="70000"/>
              <a:buFontTx/>
              <a:buBlip>
                <a:blip r:embed="rId2"/>
              </a:buBlip>
              <a:defRPr>
                <a:gradFill>
                  <a:gsLst>
                    <a:gs pos="0">
                      <a:srgbClr val="FFFFFF"/>
                    </a:gs>
                    <a:gs pos="86000">
                      <a:srgbClr val="FFFFFF"/>
                    </a:gs>
                  </a:gsLst>
                  <a:lin ang="5400000" scaled="0"/>
                </a:gradFill>
              </a:defRPr>
            </a:lvl3pPr>
            <a:lvl4pPr marL="1203679" indent="-259547">
              <a:buClr>
                <a:srgbClr val="FFFFFF"/>
              </a:buClr>
              <a:buSzPct val="70000"/>
              <a:buFontTx/>
              <a:buBlip>
                <a:blip r:embed="rId2"/>
              </a:buBlip>
              <a:defRPr>
                <a:gradFill>
                  <a:gsLst>
                    <a:gs pos="0">
                      <a:srgbClr val="FFFFFF"/>
                    </a:gs>
                    <a:gs pos="86000">
                      <a:srgbClr val="FFFFFF"/>
                    </a:gs>
                  </a:gsLst>
                  <a:lin ang="5400000" scaled="0"/>
                </a:gradFill>
              </a:defRPr>
            </a:lvl4pPr>
            <a:lvl5pPr marL="1456087" indent="-252404">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27488037"/>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49"/>
            <a:ext cx="8363938" cy="1500411"/>
          </a:xfrm>
        </p:spPr>
        <p:txBody>
          <a:bodyPr/>
          <a:lstStyle>
            <a:lvl1pPr marL="345267" indent="-345267">
              <a:buClr>
                <a:srgbClr val="FFFFFF"/>
              </a:buClr>
              <a:buSzPct val="70000"/>
              <a:buFontTx/>
              <a:buBlip>
                <a:blip r:embed="rId2"/>
              </a:buBlip>
              <a:defRPr>
                <a:gradFill>
                  <a:gsLst>
                    <a:gs pos="0">
                      <a:srgbClr val="FFFFFF"/>
                    </a:gs>
                    <a:gs pos="86000">
                      <a:srgbClr val="FFFFFF"/>
                    </a:gs>
                  </a:gsLst>
                  <a:lin ang="5400000" scaled="0"/>
                </a:gradFill>
              </a:defRPr>
            </a:lvl1pPr>
            <a:lvl2pPr marL="641726" indent="-296458">
              <a:buClr>
                <a:srgbClr val="FFFFFF"/>
              </a:buClr>
              <a:buSzPct val="70000"/>
              <a:buFontTx/>
              <a:buBlip>
                <a:blip r:embed="rId2"/>
              </a:buBlip>
              <a:defRPr>
                <a:gradFill>
                  <a:gsLst>
                    <a:gs pos="0">
                      <a:srgbClr val="FFFFFF"/>
                    </a:gs>
                    <a:gs pos="86000">
                      <a:srgbClr val="FFFFFF"/>
                    </a:gs>
                  </a:gsLst>
                  <a:lin ang="5400000" scaled="0"/>
                </a:gradFill>
              </a:defRPr>
            </a:lvl2pPr>
            <a:lvl3pPr marL="944136" indent="-302410">
              <a:buClr>
                <a:srgbClr val="FFFFFF"/>
              </a:buClr>
              <a:buSzPct val="70000"/>
              <a:buFontTx/>
              <a:buBlip>
                <a:blip r:embed="rId2"/>
              </a:buBlip>
              <a:defRPr>
                <a:gradFill>
                  <a:gsLst>
                    <a:gs pos="0">
                      <a:srgbClr val="FFFFFF"/>
                    </a:gs>
                    <a:gs pos="86000">
                      <a:srgbClr val="FFFFFF"/>
                    </a:gs>
                  </a:gsLst>
                  <a:lin ang="5400000" scaled="0"/>
                </a:gradFill>
              </a:defRPr>
            </a:lvl3pPr>
            <a:lvl4pPr marL="1203679" indent="-259547">
              <a:buClr>
                <a:srgbClr val="FFFFFF"/>
              </a:buClr>
              <a:buSzPct val="70000"/>
              <a:buFontTx/>
              <a:buBlip>
                <a:blip r:embed="rId2"/>
              </a:buBlip>
              <a:defRPr>
                <a:gradFill>
                  <a:gsLst>
                    <a:gs pos="0">
                      <a:srgbClr val="FFFFFF"/>
                    </a:gs>
                    <a:gs pos="86000">
                      <a:srgbClr val="FFFFFF"/>
                    </a:gs>
                  </a:gsLst>
                  <a:lin ang="5400000" scaled="0"/>
                </a:gradFill>
              </a:defRPr>
            </a:lvl4pPr>
            <a:lvl5pPr marL="1456087" indent="-252404">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4679157"/>
            <a:ext cx="9144001" cy="464344"/>
          </a:xfrm>
          <a:solidFill>
            <a:srgbClr val="FFFF99"/>
          </a:solidFill>
        </p:spPr>
        <p:txBody>
          <a:bodyPr wrap="square" lIns="114291" tIns="57143" rIns="114291" bIns="57143" anchor="b" anchorCtr="0">
            <a:noAutofit/>
          </a:bodyPr>
          <a:lstStyle>
            <a:lvl1pPr algn="r">
              <a:buFont typeface="Arial" pitchFamily="34" charset="0"/>
              <a:buNone/>
              <a:defRPr spc="-38"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475047602"/>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9441" y="1675586"/>
            <a:ext cx="6281777" cy="1019397"/>
          </a:xfrm>
        </p:spPr>
        <p:txBody>
          <a:bodyPr anchor="ctr" anchorCtr="0">
            <a:noAutofit/>
          </a:bodyPr>
          <a:lstStyle>
            <a:lvl1pPr>
              <a:lnSpc>
                <a:spcPct val="90000"/>
              </a:lnSpc>
              <a:defRPr sz="50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389442" y="3459261"/>
            <a:ext cx="4091815" cy="858697"/>
          </a:xfrm>
        </p:spPr>
        <p:txBody>
          <a:bodyPr/>
          <a:lstStyle>
            <a:lvl1pPr marL="0" indent="0">
              <a:buFont typeface="Arial" pitchFamily="34" charset="0"/>
              <a:buNone/>
              <a:defRPr sz="1800">
                <a:solidFill>
                  <a:schemeClr val="bg1">
                    <a:alpha val="98000"/>
                  </a:schemeClr>
                </a:solidFill>
                <a:latin typeface="+mj-lt"/>
              </a:defRPr>
            </a:lvl1pPr>
            <a:lvl2pPr marL="345252" indent="0">
              <a:buFont typeface="Arial" pitchFamily="34" charset="0"/>
              <a:buNone/>
              <a:defRPr/>
            </a:lvl2pPr>
            <a:lvl3pPr marL="641699" indent="0">
              <a:buFont typeface="Arial" pitchFamily="34" charset="0"/>
              <a:buNone/>
              <a:defRPr/>
            </a:lvl3pPr>
            <a:lvl4pPr marL="944097" indent="0">
              <a:buFont typeface="Arial" pitchFamily="34" charset="0"/>
              <a:buNone/>
              <a:defRPr/>
            </a:lvl4pPr>
            <a:lvl5pPr marL="1203628"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9437" y="171451"/>
            <a:ext cx="1873858" cy="217754"/>
          </a:xfrm>
          <a:prstGeom prst="rect">
            <a:avLst/>
          </a:prstGeom>
        </p:spPr>
      </p:pic>
    </p:spTree>
    <p:extLst>
      <p:ext uri="{BB962C8B-B14F-4D97-AF65-F5344CB8AC3E}">
        <p14:creationId xmlns:p14="http://schemas.microsoft.com/office/powerpoint/2010/main" val="1833545434"/>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defRPr sz="41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50"/>
            <a:ext cx="8363938" cy="709810"/>
          </a:xfrm>
        </p:spPr>
        <p:txBody>
          <a:bodyPr/>
          <a:lstStyle>
            <a:lvl1pPr marL="2382" indent="0">
              <a:spcBef>
                <a:spcPts val="0"/>
              </a:spcBef>
              <a:spcAft>
                <a:spcPts val="675"/>
              </a:spcAft>
              <a:buSzPct val="80000"/>
              <a:buFont typeface="Arial" pitchFamily="34" charset="0"/>
              <a:buNone/>
              <a:defRPr sz="3000" spc="-75" baseline="0">
                <a:gradFill>
                  <a:gsLst>
                    <a:gs pos="0">
                      <a:srgbClr val="595959"/>
                    </a:gs>
                    <a:gs pos="86000">
                      <a:srgbClr val="595959"/>
                    </a:gs>
                  </a:gsLst>
                  <a:lin ang="5400000" scaled="0"/>
                </a:gradFill>
                <a:latin typeface="Segoe UI Light" pitchFamily="34" charset="0"/>
              </a:defRPr>
            </a:lvl1pPr>
            <a:lvl2pPr marL="2382" indent="0">
              <a:spcBef>
                <a:spcPts val="0"/>
              </a:spcBef>
              <a:buSzPct val="80000"/>
              <a:buFont typeface="Arial" pitchFamily="34" charset="0"/>
              <a:buNone/>
              <a:defRPr sz="1500" spc="-38" baseline="0">
                <a:gradFill>
                  <a:gsLst>
                    <a:gs pos="0">
                      <a:srgbClr val="595959"/>
                    </a:gs>
                    <a:gs pos="86000">
                      <a:srgbClr val="595959"/>
                    </a:gs>
                  </a:gsLst>
                  <a:lin ang="5400000" scaled="0"/>
                </a:gradFill>
              </a:defRPr>
            </a:lvl2pPr>
            <a:lvl3pPr marL="944097" indent="-302398">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203628" indent="-259536">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456027" indent="-252394">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08" y="4779411"/>
            <a:ext cx="1261769" cy="146626"/>
          </a:xfrm>
          <a:prstGeom prst="rect">
            <a:avLst/>
          </a:prstGeom>
        </p:spPr>
      </p:pic>
    </p:spTree>
    <p:extLst>
      <p:ext uri="{BB962C8B-B14F-4D97-AF65-F5344CB8AC3E}">
        <p14:creationId xmlns:p14="http://schemas.microsoft.com/office/powerpoint/2010/main" val="891668073"/>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lgn="l" defTabSz="685721" rtl="0" eaLnBrk="1" latinLnBrk="0" hangingPunct="1">
              <a:lnSpc>
                <a:spcPct val="90000"/>
              </a:lnSpc>
              <a:spcBef>
                <a:spcPct val="0"/>
              </a:spcBef>
              <a:buNone/>
              <a:defRPr lang="en-US" sz="4100" b="0" kern="1200" cap="none" spc="-75"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49"/>
            <a:ext cx="8363938" cy="1574277"/>
          </a:xfrm>
        </p:spPr>
        <p:txBody>
          <a:bodyPr/>
          <a:lstStyle>
            <a:lvl1pPr marL="0" indent="0">
              <a:spcBef>
                <a:spcPts val="0"/>
              </a:spcBef>
              <a:spcAft>
                <a:spcPts val="0"/>
              </a:spcAft>
              <a:buFont typeface="Arial" pitchFamily="34" charset="0"/>
              <a:buNone/>
              <a:defRPr lang="en-US" sz="2400" kern="1200" dirty="0" smtClean="0">
                <a:gradFill>
                  <a:gsLst>
                    <a:gs pos="0">
                      <a:srgbClr val="595959"/>
                    </a:gs>
                    <a:gs pos="86000">
                      <a:srgbClr val="595959"/>
                    </a:gs>
                  </a:gsLst>
                  <a:lin ang="5400000" scaled="0"/>
                </a:gradFill>
                <a:latin typeface="+mn-lt"/>
                <a:ea typeface="+mn-ea"/>
                <a:cs typeface="+mn-cs"/>
              </a:defRPr>
            </a:lvl1pPr>
            <a:lvl2pPr marL="516694" indent="-257156">
              <a:spcBef>
                <a:spcPts val="0"/>
              </a:spcBef>
              <a:spcAft>
                <a:spcPts val="0"/>
              </a:spcAft>
              <a:buFont typeface="Arial" pitchFamily="34" charset="0"/>
              <a:buChar char="•"/>
              <a:defRPr lang="en-US" sz="21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300"/>
              </a:spcAft>
              <a:buNone/>
              <a:defRPr sz="1500"/>
            </a:lvl3pPr>
            <a:lvl4pPr marL="0" indent="0">
              <a:spcBef>
                <a:spcPts val="0"/>
              </a:spcBef>
              <a:spcAft>
                <a:spcPts val="300"/>
              </a:spcAft>
              <a:buNone/>
              <a:defRPr/>
            </a:lvl4pPr>
            <a:lvl5pPr marL="257156" indent="-257156">
              <a:spcBef>
                <a:spcPts val="0"/>
              </a:spcBef>
              <a:spcAft>
                <a:spcPts val="300"/>
              </a:spcAft>
              <a:buFont typeface="Arial" pitchFamily="34" charset="0"/>
              <a:buChar char="•"/>
              <a:defRPr/>
            </a:lvl5pPr>
            <a:lvl6pPr marL="775036" indent="-257156">
              <a:buFont typeface="Arial" pitchFamily="34" charset="0"/>
              <a:buChar char="•"/>
              <a:defRPr sz="1800">
                <a:gradFill>
                  <a:gsLst>
                    <a:gs pos="0">
                      <a:srgbClr val="595959"/>
                    </a:gs>
                    <a:gs pos="86000">
                      <a:srgbClr val="595959"/>
                    </a:gs>
                  </a:gsLst>
                  <a:lin ang="5400000" scaled="0"/>
                </a:gradFill>
              </a:defRPr>
            </a:lvl6pPr>
            <a:lvl7pPr marL="941715" indent="-169056">
              <a:defRPr>
                <a:gradFill>
                  <a:gsLst>
                    <a:gs pos="0">
                      <a:srgbClr val="595959"/>
                    </a:gs>
                    <a:gs pos="86000">
                      <a:srgbClr val="595959"/>
                    </a:gs>
                  </a:gsLst>
                  <a:lin ang="5400000" scaled="0"/>
                </a:gradFill>
              </a:defRPr>
            </a:lvl7pPr>
            <a:lvl8pPr marL="1115532" indent="-173817">
              <a:defRPr>
                <a:gradFill>
                  <a:gsLst>
                    <a:gs pos="0">
                      <a:srgbClr val="595959"/>
                    </a:gs>
                    <a:gs pos="86000">
                      <a:srgbClr val="595959"/>
                    </a:gs>
                  </a:gsLst>
                  <a:lin ang="5400000" scaled="0"/>
                </a:gradFill>
              </a:defRPr>
            </a:lvl8pPr>
          </a:lstStyle>
          <a:p>
            <a:pPr marL="259536" lvl="0" indent="-259536" algn="l" defTabSz="685721" rtl="0" eaLnBrk="1" latinLnBrk="0" hangingPunct="1">
              <a:lnSpc>
                <a:spcPct val="90000"/>
              </a:lnSpc>
              <a:spcBef>
                <a:spcPct val="20000"/>
              </a:spcBef>
              <a:buSzPct val="90000"/>
              <a:buFont typeface="Arial" pitchFamily="34" charset="0"/>
              <a:buChar char="•"/>
            </a:pPr>
            <a:r>
              <a:rPr lang="en-US" smtClean="0"/>
              <a:t>Click to edit Master text styles</a:t>
            </a:r>
          </a:p>
          <a:p>
            <a:pPr marL="259536" lvl="1" indent="-259536" algn="l" defTabSz="685721" rtl="0" eaLnBrk="1" latinLnBrk="0" hangingPunct="1">
              <a:lnSpc>
                <a:spcPct val="90000"/>
              </a:lnSpc>
              <a:spcBef>
                <a:spcPct val="20000"/>
              </a:spcBef>
              <a:buSzPct val="90000"/>
              <a:buFont typeface="Arial" pitchFamily="34" charset="0"/>
              <a:buChar char="•"/>
            </a:pPr>
            <a:r>
              <a:rPr lang="en-US" smtClean="0"/>
              <a:t>Second level</a:t>
            </a:r>
          </a:p>
          <a:p>
            <a:pPr marL="259536" lvl="2" indent="-259536" algn="l" defTabSz="685721" rtl="0" eaLnBrk="1" latinLnBrk="0" hangingPunct="1">
              <a:lnSpc>
                <a:spcPct val="90000"/>
              </a:lnSpc>
              <a:spcBef>
                <a:spcPct val="20000"/>
              </a:spcBef>
              <a:buSzPct val="90000"/>
              <a:buFont typeface="Arial" pitchFamily="34" charset="0"/>
              <a:buChar char="•"/>
            </a:pPr>
            <a:r>
              <a:rPr lang="en-US" smtClean="0"/>
              <a:t>Third level</a:t>
            </a:r>
          </a:p>
          <a:p>
            <a:pPr marL="259536" lvl="3" indent="-259536" algn="l" defTabSz="685721" rtl="0" eaLnBrk="1" latinLnBrk="0" hangingPunct="1">
              <a:lnSpc>
                <a:spcPct val="90000"/>
              </a:lnSpc>
              <a:spcBef>
                <a:spcPct val="20000"/>
              </a:spcBef>
              <a:buSzPct val="90000"/>
              <a:buFont typeface="Arial" pitchFamily="34" charset="0"/>
              <a:buChar char="•"/>
            </a:pPr>
            <a:r>
              <a:rPr lang="en-US" smtClean="0"/>
              <a:t>Fourth level</a:t>
            </a:r>
          </a:p>
          <a:p>
            <a:pPr marL="259536" lvl="4" indent="-259536" algn="l" defTabSz="685721"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08" y="4779411"/>
            <a:ext cx="1261769" cy="146626"/>
          </a:xfrm>
          <a:prstGeom prst="rect">
            <a:avLst/>
          </a:prstGeom>
        </p:spPr>
      </p:pic>
    </p:spTree>
    <p:extLst>
      <p:ext uri="{BB962C8B-B14F-4D97-AF65-F5344CB8AC3E}">
        <p14:creationId xmlns:p14="http://schemas.microsoft.com/office/powerpoint/2010/main" val="3981630174"/>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defRPr sz="4100"/>
            </a:lvl1pPr>
          </a:lstStyle>
          <a:p>
            <a:r>
              <a:rPr lang="en-US" smtClean="0"/>
              <a:t>Click to edit Master title style</a:t>
            </a:r>
            <a:endParaRPr lang="en-US" dirty="0"/>
          </a:p>
        </p:txBody>
      </p:sp>
      <p:sp>
        <p:nvSpPr>
          <p:cNvPr id="3" name="Content Placeholder 2"/>
          <p:cNvSpPr>
            <a:spLocks noGrp="1"/>
          </p:cNvSpPr>
          <p:nvPr>
            <p:ph sz="half" idx="1"/>
          </p:nvPr>
        </p:nvSpPr>
        <p:spPr>
          <a:xfrm>
            <a:off x="389436" y="1085850"/>
            <a:ext cx="4115872" cy="1832810"/>
          </a:xfrm>
        </p:spPr>
        <p:txBody>
          <a:bodyPr/>
          <a:lstStyle>
            <a:lvl1pPr marL="255966" indent="-255966">
              <a:lnSpc>
                <a:spcPct val="90000"/>
              </a:lnSpc>
              <a:buSzPct val="80000"/>
              <a:buFont typeface="Arial" pitchFamily="34" charset="0"/>
              <a:buChar char="•"/>
              <a:defRPr sz="2400"/>
            </a:lvl1pPr>
            <a:lvl2pPr marL="470262" indent="-214296">
              <a:lnSpc>
                <a:spcPct val="90000"/>
              </a:lnSpc>
              <a:buSzPct val="80000"/>
              <a:buFont typeface="Arial" pitchFamily="34" charset="0"/>
              <a:buChar char="•"/>
              <a:defRPr sz="2100"/>
            </a:lvl2pPr>
            <a:lvl3pPr marL="685748" indent="-215487">
              <a:lnSpc>
                <a:spcPct val="90000"/>
              </a:lnSpc>
              <a:buSzPct val="80000"/>
              <a:buFont typeface="Arial" pitchFamily="34" charset="0"/>
              <a:buChar char="•"/>
              <a:defRPr sz="1800"/>
            </a:lvl3pPr>
            <a:lvl4pPr marL="1284588" indent="-169056">
              <a:lnSpc>
                <a:spcPct val="90000"/>
              </a:lnSpc>
              <a:buSzPct val="80000"/>
              <a:buFont typeface="Arial" pitchFamily="34" charset="0"/>
              <a:buChar char="•"/>
              <a:defRPr sz="1500"/>
            </a:lvl4pPr>
            <a:lvl5pPr marL="1458405" indent="-173817">
              <a:lnSpc>
                <a:spcPct val="90000"/>
              </a:lnSpc>
              <a:buSzPct val="80000"/>
              <a:buFont typeface="Arial" pitchFamily="34" charset="0"/>
              <a:buChar char="•"/>
              <a:defRPr sz="15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7501" y="1085850"/>
            <a:ext cx="4115872" cy="1832810"/>
          </a:xfrm>
        </p:spPr>
        <p:txBody>
          <a:bodyPr/>
          <a:lstStyle>
            <a:lvl1pPr marL="342871" indent="-342871">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1pPr>
            <a:lvl2pPr marL="598840" indent="-342871">
              <a:lnSpc>
                <a:spcPct val="90000"/>
              </a:lnSpc>
              <a:buSzPct val="80000"/>
              <a:buFont typeface="Arial" pitchFamily="34" charset="0"/>
              <a:buChar char="•"/>
              <a:defRPr lang="en-US" sz="2100" kern="1200" dirty="0" smtClean="0">
                <a:gradFill>
                  <a:gsLst>
                    <a:gs pos="0">
                      <a:srgbClr val="595959"/>
                    </a:gs>
                    <a:gs pos="86000">
                      <a:srgbClr val="595959"/>
                    </a:gs>
                  </a:gsLst>
                  <a:lin ang="5400000" scaled="0"/>
                </a:gradFill>
                <a:latin typeface="+mn-lt"/>
                <a:ea typeface="+mn-ea"/>
                <a:cs typeface="+mn-cs"/>
              </a:defRPr>
            </a:lvl2pPr>
            <a:lvl3pPr marL="727418" indent="-257156">
              <a:lnSpc>
                <a:spcPct val="90000"/>
              </a:lnSpc>
              <a:buSzPct val="80000"/>
              <a:buFont typeface="Arial" pitchFamily="34" charset="0"/>
              <a:buChar char="•"/>
              <a:defRPr lang="en-US" sz="1800" kern="1200" dirty="0" smtClean="0">
                <a:gradFill>
                  <a:gsLst>
                    <a:gs pos="0">
                      <a:srgbClr val="595959"/>
                    </a:gs>
                    <a:gs pos="86000">
                      <a:srgbClr val="595959"/>
                    </a:gs>
                  </a:gsLst>
                  <a:lin ang="5400000" scaled="0"/>
                </a:gradFill>
                <a:latin typeface="+mn-lt"/>
                <a:ea typeface="+mn-ea"/>
                <a:cs typeface="+mn-cs"/>
              </a:defRPr>
            </a:lvl3pPr>
            <a:lvl4pPr marL="1372689" indent="-257156">
              <a:lnSpc>
                <a:spcPct val="90000"/>
              </a:lnSpc>
              <a:buSzPct val="80000"/>
              <a:buFont typeface="Arial" pitchFamily="34" charset="0"/>
              <a:buChar char="•"/>
              <a:defRPr lang="en-US" sz="1500" kern="1200" dirty="0" smtClean="0">
                <a:gradFill>
                  <a:gsLst>
                    <a:gs pos="0">
                      <a:srgbClr val="595959"/>
                    </a:gs>
                    <a:gs pos="86000">
                      <a:srgbClr val="595959"/>
                    </a:gs>
                  </a:gsLst>
                  <a:lin ang="5400000" scaled="0"/>
                </a:gradFill>
                <a:latin typeface="+mn-lt"/>
                <a:ea typeface="+mn-ea"/>
                <a:cs typeface="+mn-cs"/>
              </a:defRPr>
            </a:lvl4pPr>
            <a:lvl5pPr marL="1541745" indent="-257156">
              <a:lnSpc>
                <a:spcPct val="90000"/>
              </a:lnSpc>
              <a:buSzPct val="80000"/>
              <a:buFont typeface="Arial" pitchFamily="34" charset="0"/>
              <a:buChar char="•"/>
              <a:defRPr lang="en-US" sz="1500" kern="1200" dirty="0">
                <a:gradFill>
                  <a:gsLst>
                    <a:gs pos="0">
                      <a:srgbClr val="595959"/>
                    </a:gs>
                    <a:gs pos="86000">
                      <a:srgbClr val="595959"/>
                    </a:gs>
                  </a:gsLst>
                  <a:lin ang="5400000" scaled="0"/>
                </a:gradFill>
                <a:latin typeface="+mn-lt"/>
                <a:ea typeface="+mn-ea"/>
                <a:cs typeface="+mn-cs"/>
              </a:defRPr>
            </a:lvl5pPr>
            <a:lvl6pPr>
              <a:defRPr sz="1400"/>
            </a:lvl6pPr>
            <a:lvl7pPr>
              <a:defRPr sz="1400"/>
            </a:lvl7pPr>
            <a:lvl8pPr>
              <a:defRPr sz="1400"/>
            </a:lvl8pPr>
            <a:lvl9pPr>
              <a:defRPr sz="1400"/>
            </a:lvl9pPr>
          </a:lstStyle>
          <a:p>
            <a:pPr marL="255966" lvl="0" indent="-255966" algn="l" defTabSz="685721" rtl="0" eaLnBrk="1" latinLnBrk="0" hangingPunct="1">
              <a:lnSpc>
                <a:spcPct val="90000"/>
              </a:lnSpc>
              <a:spcBef>
                <a:spcPct val="20000"/>
              </a:spcBef>
              <a:buSzPct val="80000"/>
              <a:buFont typeface="Arial" pitchFamily="34" charset="0"/>
              <a:buChar char="•"/>
            </a:pPr>
            <a:r>
              <a:rPr lang="en-US" smtClean="0"/>
              <a:t>Click to edit Master text styles</a:t>
            </a:r>
          </a:p>
          <a:p>
            <a:pPr marL="255966" lvl="1" indent="-255966" algn="l" defTabSz="685721" rtl="0" eaLnBrk="1" latinLnBrk="0" hangingPunct="1">
              <a:lnSpc>
                <a:spcPct val="90000"/>
              </a:lnSpc>
              <a:spcBef>
                <a:spcPct val="20000"/>
              </a:spcBef>
              <a:buSzPct val="80000"/>
              <a:buFont typeface="Arial" pitchFamily="34" charset="0"/>
              <a:buChar char="•"/>
            </a:pPr>
            <a:r>
              <a:rPr lang="en-US" smtClean="0"/>
              <a:t>Second level</a:t>
            </a:r>
          </a:p>
          <a:p>
            <a:pPr marL="255966" lvl="2" indent="-255966" algn="l" defTabSz="685721" rtl="0" eaLnBrk="1" latinLnBrk="0" hangingPunct="1">
              <a:lnSpc>
                <a:spcPct val="90000"/>
              </a:lnSpc>
              <a:spcBef>
                <a:spcPct val="20000"/>
              </a:spcBef>
              <a:buSzPct val="80000"/>
              <a:buFont typeface="Arial" pitchFamily="34" charset="0"/>
              <a:buChar char="•"/>
            </a:pPr>
            <a:r>
              <a:rPr lang="en-US" smtClean="0"/>
              <a:t>Third level</a:t>
            </a:r>
          </a:p>
          <a:p>
            <a:pPr marL="255966" lvl="3" indent="-255966" algn="l" defTabSz="685721" rtl="0" eaLnBrk="1" latinLnBrk="0" hangingPunct="1">
              <a:lnSpc>
                <a:spcPct val="90000"/>
              </a:lnSpc>
              <a:spcBef>
                <a:spcPct val="20000"/>
              </a:spcBef>
              <a:buSzPct val="80000"/>
              <a:buFont typeface="Arial" pitchFamily="34" charset="0"/>
              <a:buChar char="•"/>
            </a:pPr>
            <a:r>
              <a:rPr lang="en-US" smtClean="0"/>
              <a:t>Fourth level</a:t>
            </a:r>
          </a:p>
          <a:p>
            <a:pPr marL="255966" lvl="4" indent="-255966" algn="l" defTabSz="685721"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08" y="4779411"/>
            <a:ext cx="1261769" cy="146626"/>
          </a:xfrm>
          <a:prstGeom prst="rect">
            <a:avLst/>
          </a:prstGeom>
        </p:spPr>
      </p:pic>
    </p:spTree>
    <p:extLst>
      <p:ext uri="{BB962C8B-B14F-4D97-AF65-F5344CB8AC3E}">
        <p14:creationId xmlns:p14="http://schemas.microsoft.com/office/powerpoint/2010/main" val="1568041058"/>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defRPr sz="4100"/>
            </a:lvl1pPr>
          </a:lstStyle>
          <a:p>
            <a:r>
              <a:rPr lang="en-US" smtClean="0"/>
              <a:t>Click to edit Master title style</a:t>
            </a:r>
            <a:endParaRPr lang="en-US" dirty="0"/>
          </a:p>
        </p:txBody>
      </p:sp>
      <p:sp>
        <p:nvSpPr>
          <p:cNvPr id="3" name="Text Placeholder 2"/>
          <p:cNvSpPr>
            <a:spLocks noGrp="1"/>
          </p:cNvSpPr>
          <p:nvPr>
            <p:ph type="body" idx="1"/>
          </p:nvPr>
        </p:nvSpPr>
        <p:spPr>
          <a:xfrm>
            <a:off x="389436" y="1085855"/>
            <a:ext cx="4115872" cy="332399"/>
          </a:xfrm>
        </p:spPr>
        <p:txBody>
          <a:bodyPr anchor="b"/>
          <a:lstStyle>
            <a:lvl1pPr marL="0" indent="0">
              <a:lnSpc>
                <a:spcPct val="90000"/>
              </a:lnSpc>
              <a:spcBef>
                <a:spcPts val="0"/>
              </a:spcBef>
              <a:buNone/>
              <a:defRPr sz="2400" b="0">
                <a:latin typeface="Segoe UI Light" pitchFamily="34" charset="0"/>
              </a:defRPr>
            </a:lvl1pPr>
            <a:lvl2pPr marL="342859" indent="0">
              <a:buNone/>
              <a:defRPr sz="1500" b="1"/>
            </a:lvl2pPr>
            <a:lvl3pPr marL="685721" indent="0">
              <a:buNone/>
              <a:defRPr sz="1400" b="1"/>
            </a:lvl3pPr>
            <a:lvl4pPr marL="1028581" indent="0">
              <a:buNone/>
              <a:defRPr sz="1200" b="1"/>
            </a:lvl4pPr>
            <a:lvl5pPr marL="1371443" indent="0">
              <a:buNone/>
              <a:defRPr sz="1200" b="1"/>
            </a:lvl5pPr>
            <a:lvl6pPr marL="1714300" indent="0">
              <a:buNone/>
              <a:defRPr sz="1200" b="1"/>
            </a:lvl6pPr>
            <a:lvl7pPr marL="2057164" indent="0">
              <a:buNone/>
              <a:defRPr sz="1200" b="1"/>
            </a:lvl7pPr>
            <a:lvl8pPr marL="2400024" indent="0">
              <a:buNone/>
              <a:defRPr sz="1200" b="1"/>
            </a:lvl8pPr>
            <a:lvl9pPr marL="2742885"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381001" y="1700099"/>
            <a:ext cx="4114800" cy="1458861"/>
          </a:xfrm>
        </p:spPr>
        <p:txBody>
          <a:bodyPr/>
          <a:lstStyle>
            <a:lvl1pPr marL="302398" indent="-302398">
              <a:buSzPct val="80000"/>
              <a:buFont typeface="Arial" pitchFamily="34" charset="0"/>
              <a:buChar char="•"/>
              <a:defRPr sz="2100"/>
            </a:lvl1pPr>
            <a:lvl2pPr marL="558359" indent="-241679">
              <a:buSzPct val="80000"/>
              <a:buFont typeface="Arial" pitchFamily="34" charset="0"/>
              <a:buChar char="•"/>
              <a:defRPr sz="2100"/>
            </a:lvl2pPr>
            <a:lvl3pPr marL="770277" indent="-211915" defTabSz="772659">
              <a:buSzPct val="80000"/>
              <a:buFont typeface="Arial" pitchFamily="34" charset="0"/>
              <a:buChar char="•"/>
              <a:defRPr sz="1800"/>
            </a:lvl3pPr>
            <a:lvl4pPr marL="988143" indent="-215487">
              <a:buSzPct val="80000"/>
              <a:buFont typeface="Arial" pitchFamily="34" charset="0"/>
              <a:buChar char="•"/>
              <a:defRPr sz="1500"/>
            </a:lvl4pPr>
            <a:lvl5pPr marL="1156011" indent="-167866">
              <a:buSzPct val="80000"/>
              <a:buFont typeface="Arial" pitchFamily="34" charset="0"/>
              <a:buChar char="•"/>
              <a:defRPr sz="15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085855"/>
            <a:ext cx="4115872" cy="332399"/>
          </a:xfrm>
        </p:spPr>
        <p:txBody>
          <a:bodyPr anchor="b"/>
          <a:lstStyle>
            <a:lvl1pPr marL="0" indent="0">
              <a:lnSpc>
                <a:spcPct val="90000"/>
              </a:lnSpc>
              <a:spcBef>
                <a:spcPts val="0"/>
              </a:spcBef>
              <a:buNone/>
              <a:defRPr sz="2400" b="0">
                <a:latin typeface="Segoe UI Light" pitchFamily="34" charset="0"/>
              </a:defRPr>
            </a:lvl1pPr>
            <a:lvl2pPr marL="342859" indent="0">
              <a:buNone/>
              <a:defRPr sz="1500" b="1"/>
            </a:lvl2pPr>
            <a:lvl3pPr marL="685721" indent="0">
              <a:buNone/>
              <a:defRPr sz="1400" b="1"/>
            </a:lvl3pPr>
            <a:lvl4pPr marL="1028581" indent="0">
              <a:buNone/>
              <a:defRPr sz="1200" b="1"/>
            </a:lvl4pPr>
            <a:lvl5pPr marL="1371443" indent="0">
              <a:buNone/>
              <a:defRPr sz="1200" b="1"/>
            </a:lvl5pPr>
            <a:lvl6pPr marL="1714300" indent="0">
              <a:buNone/>
              <a:defRPr sz="1200" b="1"/>
            </a:lvl6pPr>
            <a:lvl7pPr marL="2057164" indent="0">
              <a:buNone/>
              <a:defRPr sz="1200" b="1"/>
            </a:lvl7pPr>
            <a:lvl8pPr marL="2400024" indent="0">
              <a:buNone/>
              <a:defRPr sz="1200" b="1"/>
            </a:lvl8pPr>
            <a:lvl9pPr marL="2742885"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37501" y="1700099"/>
            <a:ext cx="4115872" cy="1458861"/>
          </a:xfrm>
        </p:spPr>
        <p:txBody>
          <a:bodyPr/>
          <a:lstStyle>
            <a:lvl1pPr marL="222225" indent="-222225">
              <a:buSzPct val="80000"/>
              <a:buFont typeface="Arial" pitchFamily="34" charset="0"/>
              <a:buChar char="•"/>
              <a:defRPr lang="en-US" sz="2100" kern="1200" dirty="0" smtClean="0">
                <a:gradFill>
                  <a:gsLst>
                    <a:gs pos="0">
                      <a:srgbClr val="595959"/>
                    </a:gs>
                    <a:gs pos="86000">
                      <a:srgbClr val="595959"/>
                    </a:gs>
                  </a:gsLst>
                  <a:lin ang="5400000" scaled="0"/>
                </a:gradFill>
                <a:latin typeface="+mn-lt"/>
                <a:ea typeface="+mn-ea"/>
                <a:cs typeface="+mn-cs"/>
              </a:defRPr>
            </a:lvl1pPr>
            <a:lvl2pPr marL="342871" indent="-342871">
              <a:buSzPct val="80000"/>
              <a:buFont typeface="Arial" pitchFamily="34" charset="0"/>
              <a:buChar char="•"/>
              <a:defRPr lang="en-US" sz="2100" kern="1200" dirty="0" smtClean="0">
                <a:gradFill>
                  <a:gsLst>
                    <a:gs pos="0">
                      <a:srgbClr val="595959"/>
                    </a:gs>
                    <a:gs pos="86000">
                      <a:srgbClr val="595959"/>
                    </a:gs>
                  </a:gsLst>
                  <a:lin ang="5400000" scaled="0"/>
                </a:gradFill>
                <a:latin typeface="+mn-lt"/>
                <a:ea typeface="+mn-ea"/>
                <a:cs typeface="+mn-cs"/>
              </a:defRPr>
            </a:lvl2pPr>
            <a:lvl3pPr marL="573838" indent="-257156">
              <a:buSzPct val="80000"/>
              <a:buFont typeface="Arial" pitchFamily="34" charset="0"/>
              <a:buChar char="•"/>
              <a:defRPr lang="en-US" sz="1800" kern="1200" dirty="0" smtClean="0">
                <a:gradFill>
                  <a:gsLst>
                    <a:gs pos="0">
                      <a:srgbClr val="595959"/>
                    </a:gs>
                    <a:gs pos="86000">
                      <a:srgbClr val="595959"/>
                    </a:gs>
                  </a:gsLst>
                  <a:lin ang="5400000" scaled="0"/>
                </a:gradFill>
                <a:latin typeface="+mn-lt"/>
                <a:ea typeface="+mn-ea"/>
                <a:cs typeface="+mn-cs"/>
              </a:defRPr>
            </a:lvl3pPr>
            <a:lvl4pPr marL="1029813" indent="-257156">
              <a:buSzPct val="80000"/>
              <a:buFont typeface="Arial" pitchFamily="34" charset="0"/>
              <a:buChar char="•"/>
              <a:defRPr lang="en-US" sz="1500" kern="1200" dirty="0" smtClean="0">
                <a:gradFill>
                  <a:gsLst>
                    <a:gs pos="0">
                      <a:srgbClr val="595959"/>
                    </a:gs>
                    <a:gs pos="86000">
                      <a:srgbClr val="595959"/>
                    </a:gs>
                  </a:gsLst>
                  <a:lin ang="5400000" scaled="0"/>
                </a:gradFill>
                <a:latin typeface="+mn-lt"/>
                <a:ea typeface="+mn-ea"/>
                <a:cs typeface="+mn-cs"/>
              </a:defRPr>
            </a:lvl4pPr>
            <a:lvl5pPr marL="815517" indent="-257156">
              <a:buSzPct val="80000"/>
              <a:buFont typeface="Arial" pitchFamily="34" charset="0"/>
              <a:buChar char="•"/>
              <a:defRPr lang="en-US" sz="1500" kern="1200" dirty="0">
                <a:gradFill>
                  <a:gsLst>
                    <a:gs pos="0">
                      <a:srgbClr val="595959"/>
                    </a:gs>
                    <a:gs pos="86000">
                      <a:srgbClr val="595959"/>
                    </a:gs>
                  </a:gsLst>
                  <a:lin ang="5400000" scaled="0"/>
                </a:gradFill>
                <a:latin typeface="+mn-lt"/>
                <a:ea typeface="+mn-ea"/>
                <a:cs typeface="+mn-cs"/>
              </a:defRPr>
            </a:lvl5pPr>
            <a:lvl6pPr marL="1029813" indent="-257156">
              <a:defRPr sz="1200"/>
            </a:lvl6pPr>
            <a:lvl7pPr marL="1202442" indent="-214296">
              <a:defRPr sz="1200"/>
            </a:lvl7pPr>
            <a:lvl8pPr>
              <a:defRPr sz="1200"/>
            </a:lvl8pPr>
            <a:lvl9pPr>
              <a:defRPr sz="1200"/>
            </a:lvl9pPr>
          </a:lstStyle>
          <a:p>
            <a:pPr marL="302398" lvl="0" indent="-302398" algn="l" defTabSz="685721" rtl="0" eaLnBrk="1" latinLnBrk="0" hangingPunct="1">
              <a:lnSpc>
                <a:spcPct val="90000"/>
              </a:lnSpc>
              <a:spcBef>
                <a:spcPct val="20000"/>
              </a:spcBef>
              <a:buSzPct val="80000"/>
            </a:pPr>
            <a:r>
              <a:rPr lang="en-US" smtClean="0"/>
              <a:t>Click to edit Master text styles</a:t>
            </a:r>
          </a:p>
          <a:p>
            <a:pPr marL="302398" lvl="1" indent="-302398" algn="l" defTabSz="685721" rtl="0" eaLnBrk="1" latinLnBrk="0" hangingPunct="1">
              <a:lnSpc>
                <a:spcPct val="90000"/>
              </a:lnSpc>
              <a:spcBef>
                <a:spcPct val="20000"/>
              </a:spcBef>
              <a:buSzPct val="80000"/>
            </a:pPr>
            <a:r>
              <a:rPr lang="en-US" smtClean="0"/>
              <a:t>Second level</a:t>
            </a:r>
          </a:p>
          <a:p>
            <a:pPr marL="302398" lvl="2" indent="-302398" algn="l" defTabSz="685721" rtl="0" eaLnBrk="1" latinLnBrk="0" hangingPunct="1">
              <a:lnSpc>
                <a:spcPct val="90000"/>
              </a:lnSpc>
              <a:spcBef>
                <a:spcPct val="20000"/>
              </a:spcBef>
              <a:buSzPct val="80000"/>
            </a:pPr>
            <a:r>
              <a:rPr lang="en-US" smtClean="0"/>
              <a:t>Third level</a:t>
            </a:r>
          </a:p>
          <a:p>
            <a:pPr marL="302398" lvl="3" indent="-302398" algn="l" defTabSz="685721" rtl="0" eaLnBrk="1" latinLnBrk="0" hangingPunct="1">
              <a:lnSpc>
                <a:spcPct val="90000"/>
              </a:lnSpc>
              <a:spcBef>
                <a:spcPct val="20000"/>
              </a:spcBef>
              <a:buSzPct val="80000"/>
            </a:pPr>
            <a:r>
              <a:rPr lang="en-US" smtClean="0"/>
              <a:t>Fourth level</a:t>
            </a:r>
          </a:p>
          <a:p>
            <a:pPr marL="302398" lvl="4" indent="-302398" algn="l" defTabSz="685721"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08" y="4779411"/>
            <a:ext cx="1261769" cy="146626"/>
          </a:xfrm>
          <a:prstGeom prst="rect">
            <a:avLst/>
          </a:prstGeom>
        </p:spPr>
      </p:pic>
    </p:spTree>
    <p:extLst>
      <p:ext uri="{BB962C8B-B14F-4D97-AF65-F5344CB8AC3E}">
        <p14:creationId xmlns:p14="http://schemas.microsoft.com/office/powerpoint/2010/main" val="3727971037"/>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defRPr sz="4100"/>
            </a:lvl1pPr>
          </a:lstStyle>
          <a:p>
            <a:r>
              <a:rPr lang="en-US" smtClean="0"/>
              <a:t>Click to edit Master title style</a:t>
            </a:r>
            <a:endParaRPr lang="en-US" dirty="0"/>
          </a:p>
        </p:txBody>
      </p:sp>
      <p:pic>
        <p:nvPicPr>
          <p:cNvPr id="3" name="Picture 2"/>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08" y="4779411"/>
            <a:ext cx="1261769" cy="146626"/>
          </a:xfrm>
          <a:prstGeom prst="rect">
            <a:avLst/>
          </a:prstGeom>
        </p:spPr>
      </p:pic>
    </p:spTree>
    <p:extLst>
      <p:ext uri="{BB962C8B-B14F-4D97-AF65-F5344CB8AC3E}">
        <p14:creationId xmlns:p14="http://schemas.microsoft.com/office/powerpoint/2010/main" val="2478931114"/>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08" y="4779411"/>
            <a:ext cx="1261769" cy="146626"/>
          </a:xfrm>
          <a:prstGeom prst="rect">
            <a:avLst/>
          </a:prstGeom>
        </p:spPr>
      </p:pic>
    </p:spTree>
    <p:extLst>
      <p:ext uri="{BB962C8B-B14F-4D97-AF65-F5344CB8AC3E}">
        <p14:creationId xmlns:p14="http://schemas.microsoft.com/office/powerpoint/2010/main" val="1197621578"/>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389436" y="1085850"/>
            <a:ext cx="8363937" cy="38862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47" tIns="34274" rIns="68547" bIns="34274" numCol="1" spcCol="0" rtlCol="0" anchor="ctr" anchorCtr="0" compatLnSpc="1">
            <a:prstTxWarp prst="textNoShape">
              <a:avLst/>
            </a:prstTxWarp>
          </a:bodyPr>
          <a:lstStyle/>
          <a:p>
            <a:pPr algn="ctr" defTabSz="685289"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685721" rtl="0" eaLnBrk="1" latinLnBrk="0" hangingPunct="1">
              <a:lnSpc>
                <a:spcPct val="90000"/>
              </a:lnSpc>
              <a:spcBef>
                <a:spcPct val="0"/>
              </a:spcBef>
              <a:buNone/>
              <a:defRPr lang="en-US" sz="4100" b="0" kern="1200" cap="none" spc="-75"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2606032" y="2563251"/>
            <a:ext cx="5210341" cy="931409"/>
          </a:xfrm>
        </p:spPr>
        <p:txBody>
          <a:bodyPr lIns="137148" tIns="137148" anchor="ctr" anchorCtr="0"/>
          <a:lstStyle>
            <a:lvl1pPr marL="430974" indent="-428592">
              <a:spcAft>
                <a:spcPts val="900"/>
              </a:spcAft>
              <a:buNone/>
              <a:defRPr lang="en-US" sz="3300" kern="1200" spc="-75" baseline="0" dirty="0" smtClean="0">
                <a:gradFill>
                  <a:gsLst>
                    <a:gs pos="0">
                      <a:srgbClr val="595959"/>
                    </a:gs>
                    <a:gs pos="86000">
                      <a:srgbClr val="595959"/>
                    </a:gs>
                  </a:gsLst>
                  <a:lin ang="5400000" scaled="0"/>
                </a:gradFill>
                <a:latin typeface="Segoe UI Light" pitchFamily="34" charset="0"/>
                <a:ea typeface="+mn-ea"/>
                <a:cs typeface="+mn-cs"/>
              </a:defRPr>
            </a:lvl1pPr>
            <a:lvl2pPr>
              <a:defRPr lang="en-US" sz="1800" kern="1200" spc="-38" baseline="0" dirty="0">
                <a:gradFill>
                  <a:gsLst>
                    <a:gs pos="0">
                      <a:srgbClr val="595959"/>
                    </a:gs>
                    <a:gs pos="86000">
                      <a:srgbClr val="595959"/>
                    </a:gs>
                  </a:gsLst>
                  <a:lin ang="5400000" scaled="0"/>
                </a:gradFill>
                <a:latin typeface="+mn-lt"/>
                <a:ea typeface="+mn-ea"/>
                <a:cs typeface="+mn-cs"/>
              </a:defRPr>
            </a:lvl2pPr>
          </a:lstStyle>
          <a:p>
            <a:pPr marL="2382" lvl="0" indent="0" algn="l" defTabSz="685721" rtl="0" eaLnBrk="1" latinLnBrk="0" hangingPunct="1">
              <a:lnSpc>
                <a:spcPct val="90000"/>
              </a:lnSpc>
              <a:spcBef>
                <a:spcPts val="0"/>
              </a:spcBef>
              <a:spcAft>
                <a:spcPts val="675"/>
              </a:spcAft>
              <a:buSzPct val="80000"/>
            </a:pPr>
            <a:r>
              <a:rPr lang="en-US" smtClean="0"/>
              <a:t>Click to edit Master text styles</a:t>
            </a:r>
          </a:p>
          <a:p>
            <a:pPr marL="2382" lvl="1" indent="0" algn="l" defTabSz="685721" rtl="0" eaLnBrk="1" latinLnBrk="0" hangingPunct="1">
              <a:lnSpc>
                <a:spcPct val="90000"/>
              </a:lnSpc>
              <a:spcBef>
                <a:spcPts val="0"/>
              </a:spcBef>
              <a:spcAft>
                <a:spcPts val="675"/>
              </a:spcAft>
              <a:buSzPct val="80000"/>
            </a:pPr>
            <a:r>
              <a:rPr lang="en-US" smtClean="0"/>
              <a:t>Second level</a:t>
            </a:r>
          </a:p>
        </p:txBody>
      </p:sp>
      <p:sp>
        <p:nvSpPr>
          <p:cNvPr id="18" name="Freeform 105"/>
          <p:cNvSpPr>
            <a:spLocks/>
          </p:cNvSpPr>
          <p:nvPr/>
        </p:nvSpPr>
        <p:spPr bwMode="black">
          <a:xfrm>
            <a:off x="900364" y="1600200"/>
            <a:ext cx="1399159" cy="28575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61723" tIns="30861" rIns="61723" bIns="30861" numCol="1" anchor="t" anchorCtr="0" compatLnSpc="1">
            <a:prstTxWarp prst="textNoShape">
              <a:avLst/>
            </a:prstTxWarp>
          </a:bodyPr>
          <a:lstStyle/>
          <a:p>
            <a:pPr defTabSz="914172"/>
            <a:endParaRPr lang="en-US" sz="1200">
              <a:solidFill>
                <a:srgbClr val="292929"/>
              </a:solidFill>
            </a:endParaRPr>
          </a:p>
        </p:txBody>
      </p:sp>
    </p:spTree>
    <p:extLst>
      <p:ext uri="{BB962C8B-B14F-4D97-AF65-F5344CB8AC3E}">
        <p14:creationId xmlns:p14="http://schemas.microsoft.com/office/powerpoint/2010/main" val="2570480593"/>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567848"/>
          </a:xfrm>
        </p:spPr>
        <p:txBody>
          <a:bodyPr/>
          <a:lstStyle>
            <a:lvl1pPr>
              <a:defRPr sz="4100"/>
            </a:lvl1pPr>
          </a:lstStyle>
          <a:p>
            <a:r>
              <a:rPr lang="en-US" smtClean="0"/>
              <a:t>Click to edit Master title style</a:t>
            </a:r>
            <a:endParaRPr lang="en-US" dirty="0"/>
          </a:p>
        </p:txBody>
      </p:sp>
      <p:sp>
        <p:nvSpPr>
          <p:cNvPr id="3" name="Content Placeholder 2"/>
          <p:cNvSpPr>
            <a:spLocks noGrp="1"/>
          </p:cNvSpPr>
          <p:nvPr>
            <p:ph sz="half" idx="1"/>
          </p:nvPr>
        </p:nvSpPr>
        <p:spPr>
          <a:xfrm>
            <a:off x="389436" y="1085850"/>
            <a:ext cx="4115872" cy="1723036"/>
          </a:xfrm>
        </p:spPr>
        <p:txBody>
          <a:bodyPr/>
          <a:lstStyle>
            <a:lvl1pPr marL="255976" indent="-255976">
              <a:lnSpc>
                <a:spcPct val="90000"/>
              </a:lnSpc>
              <a:buSzPct val="80000"/>
              <a:buFont typeface="Arial" pitchFamily="34" charset="0"/>
              <a:buChar char="•"/>
              <a:defRPr sz="2400"/>
            </a:lvl1pPr>
            <a:lvl2pPr marL="470281" indent="-214305">
              <a:lnSpc>
                <a:spcPct val="90000"/>
              </a:lnSpc>
              <a:buSzPct val="80000"/>
              <a:buFont typeface="Arial" pitchFamily="34" charset="0"/>
              <a:buChar char="•"/>
              <a:defRPr sz="2100"/>
            </a:lvl2pPr>
            <a:lvl3pPr marL="685777" indent="-215496">
              <a:lnSpc>
                <a:spcPct val="90000"/>
              </a:lnSpc>
              <a:buSzPct val="80000"/>
              <a:buFont typeface="Arial" pitchFamily="34" charset="0"/>
              <a:buChar char="•"/>
              <a:defRPr sz="1800"/>
            </a:lvl3pPr>
            <a:lvl4pPr marL="1284642" indent="-169063">
              <a:lnSpc>
                <a:spcPct val="90000"/>
              </a:lnSpc>
              <a:buSzPct val="80000"/>
              <a:buFont typeface="Arial" pitchFamily="34" charset="0"/>
              <a:buChar char="•"/>
              <a:defRPr sz="1500"/>
            </a:lvl4pPr>
            <a:lvl5pPr marL="1458466" indent="-173824">
              <a:lnSpc>
                <a:spcPct val="90000"/>
              </a:lnSpc>
              <a:buSzPct val="80000"/>
              <a:buFont typeface="Arial" pitchFamily="34" charset="0"/>
              <a:buChar char="•"/>
              <a:defRPr sz="15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7501" y="1085850"/>
            <a:ext cx="4115872" cy="1832810"/>
          </a:xfrm>
        </p:spPr>
        <p:txBody>
          <a:bodyPr/>
          <a:lstStyle>
            <a:lvl1pPr marL="342886" indent="-342886">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1pPr>
            <a:lvl2pPr marL="598865" indent="-342886">
              <a:lnSpc>
                <a:spcPct val="90000"/>
              </a:lnSpc>
              <a:buSzPct val="80000"/>
              <a:buFont typeface="Arial" pitchFamily="34" charset="0"/>
              <a:buChar char="•"/>
              <a:defRPr lang="en-US" sz="2100" kern="1200" dirty="0" smtClean="0">
                <a:gradFill>
                  <a:gsLst>
                    <a:gs pos="0">
                      <a:srgbClr val="595959"/>
                    </a:gs>
                    <a:gs pos="86000">
                      <a:srgbClr val="595959"/>
                    </a:gs>
                  </a:gsLst>
                  <a:lin ang="5400000" scaled="0"/>
                </a:gradFill>
                <a:latin typeface="+mn-lt"/>
                <a:ea typeface="+mn-ea"/>
                <a:cs typeface="+mn-cs"/>
              </a:defRPr>
            </a:lvl2pPr>
            <a:lvl3pPr marL="727448" indent="-257167">
              <a:lnSpc>
                <a:spcPct val="90000"/>
              </a:lnSpc>
              <a:buSzPct val="80000"/>
              <a:buFont typeface="Arial" pitchFamily="34" charset="0"/>
              <a:buChar char="•"/>
              <a:defRPr lang="en-US" sz="1800" kern="1200" dirty="0" smtClean="0">
                <a:gradFill>
                  <a:gsLst>
                    <a:gs pos="0">
                      <a:srgbClr val="595959"/>
                    </a:gs>
                    <a:gs pos="86000">
                      <a:srgbClr val="595959"/>
                    </a:gs>
                  </a:gsLst>
                  <a:lin ang="5400000" scaled="0"/>
                </a:gradFill>
                <a:latin typeface="+mn-lt"/>
                <a:ea typeface="+mn-ea"/>
                <a:cs typeface="+mn-cs"/>
              </a:defRPr>
            </a:lvl3pPr>
            <a:lvl4pPr marL="1372746" indent="-257167">
              <a:lnSpc>
                <a:spcPct val="90000"/>
              </a:lnSpc>
              <a:buSzPct val="80000"/>
              <a:buFont typeface="Arial" pitchFamily="34" charset="0"/>
              <a:buChar char="•"/>
              <a:defRPr lang="en-US" sz="1500" kern="1200" dirty="0" smtClean="0">
                <a:gradFill>
                  <a:gsLst>
                    <a:gs pos="0">
                      <a:srgbClr val="595959"/>
                    </a:gs>
                    <a:gs pos="86000">
                      <a:srgbClr val="595959"/>
                    </a:gs>
                  </a:gsLst>
                  <a:lin ang="5400000" scaled="0"/>
                </a:gradFill>
                <a:latin typeface="+mn-lt"/>
                <a:ea typeface="+mn-ea"/>
                <a:cs typeface="+mn-cs"/>
              </a:defRPr>
            </a:lvl4pPr>
            <a:lvl5pPr marL="1541809" indent="-257167">
              <a:lnSpc>
                <a:spcPct val="90000"/>
              </a:lnSpc>
              <a:buSzPct val="80000"/>
              <a:buFont typeface="Arial" pitchFamily="34" charset="0"/>
              <a:buChar char="•"/>
              <a:defRPr lang="en-US" sz="1500" kern="1200" dirty="0">
                <a:gradFill>
                  <a:gsLst>
                    <a:gs pos="0">
                      <a:srgbClr val="595959"/>
                    </a:gs>
                    <a:gs pos="86000">
                      <a:srgbClr val="595959"/>
                    </a:gs>
                  </a:gsLst>
                  <a:lin ang="5400000" scaled="0"/>
                </a:gradFill>
                <a:latin typeface="+mn-lt"/>
                <a:ea typeface="+mn-ea"/>
                <a:cs typeface="+mn-cs"/>
              </a:defRPr>
            </a:lvl5pPr>
            <a:lvl6pPr>
              <a:defRPr sz="1400"/>
            </a:lvl6pPr>
            <a:lvl7pPr>
              <a:defRPr sz="1400"/>
            </a:lvl7pPr>
            <a:lvl8pPr>
              <a:defRPr sz="1400"/>
            </a:lvl8pPr>
            <a:lvl9pPr>
              <a:defRPr sz="1400"/>
            </a:lvl9pPr>
          </a:lstStyle>
          <a:p>
            <a:pPr marL="255976" lvl="0" indent="-255976" algn="l" defTabSz="685750" rtl="0" eaLnBrk="1" latinLnBrk="0" hangingPunct="1">
              <a:lnSpc>
                <a:spcPct val="90000"/>
              </a:lnSpc>
              <a:spcBef>
                <a:spcPct val="20000"/>
              </a:spcBef>
              <a:buSzPct val="80000"/>
              <a:buFont typeface="Arial" pitchFamily="34" charset="0"/>
              <a:buChar char="•"/>
            </a:pPr>
            <a:r>
              <a:rPr lang="en-US" smtClean="0"/>
              <a:t>Click to edit Master text styles</a:t>
            </a:r>
          </a:p>
          <a:p>
            <a:pPr marL="255976" lvl="1" indent="-255976" algn="l" defTabSz="685750" rtl="0" eaLnBrk="1" latinLnBrk="0" hangingPunct="1">
              <a:lnSpc>
                <a:spcPct val="90000"/>
              </a:lnSpc>
              <a:spcBef>
                <a:spcPct val="20000"/>
              </a:spcBef>
              <a:buSzPct val="80000"/>
              <a:buFont typeface="Arial" pitchFamily="34" charset="0"/>
              <a:buChar char="•"/>
            </a:pPr>
            <a:r>
              <a:rPr lang="en-US" smtClean="0"/>
              <a:t>Second level</a:t>
            </a:r>
          </a:p>
          <a:p>
            <a:pPr marL="255976" lvl="2" indent="-255976" algn="l" defTabSz="685750" rtl="0" eaLnBrk="1" latinLnBrk="0" hangingPunct="1">
              <a:lnSpc>
                <a:spcPct val="90000"/>
              </a:lnSpc>
              <a:spcBef>
                <a:spcPct val="20000"/>
              </a:spcBef>
              <a:buSzPct val="80000"/>
              <a:buFont typeface="Arial" pitchFamily="34" charset="0"/>
              <a:buChar char="•"/>
            </a:pPr>
            <a:r>
              <a:rPr lang="en-US" smtClean="0"/>
              <a:t>Third level</a:t>
            </a:r>
          </a:p>
          <a:p>
            <a:pPr marL="255976" lvl="3" indent="-255976" algn="l" defTabSz="685750" rtl="0" eaLnBrk="1" latinLnBrk="0" hangingPunct="1">
              <a:lnSpc>
                <a:spcPct val="90000"/>
              </a:lnSpc>
              <a:spcBef>
                <a:spcPct val="20000"/>
              </a:spcBef>
              <a:buSzPct val="80000"/>
              <a:buFont typeface="Arial" pitchFamily="34" charset="0"/>
              <a:buChar char="•"/>
            </a:pPr>
            <a:r>
              <a:rPr lang="en-US" smtClean="0"/>
              <a:t>Fourth level</a:t>
            </a:r>
          </a:p>
          <a:p>
            <a:pPr marL="255976" lvl="4" indent="-255976" algn="l" defTabSz="685750"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07" y="4779411"/>
            <a:ext cx="1261769" cy="146626"/>
          </a:xfrm>
          <a:prstGeom prst="rect">
            <a:avLst/>
          </a:prstGeom>
        </p:spPr>
      </p:pic>
    </p:spTree>
    <p:extLst>
      <p:ext uri="{BB962C8B-B14F-4D97-AF65-F5344CB8AC3E}">
        <p14:creationId xmlns:p14="http://schemas.microsoft.com/office/powerpoint/2010/main" val="1426938829"/>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5"/>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9"/>
            <a:ext cx="3154788" cy="346249"/>
          </a:xfrm>
        </p:spPr>
        <p:txBody>
          <a:bodyPr>
            <a:noAutofit/>
          </a:bodyPr>
          <a:lstStyle>
            <a:lvl1pPr marL="0" indent="0" algn="l" defTabSz="685721"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59" indent="0" algn="ctr">
              <a:buNone/>
              <a:defRPr>
                <a:solidFill>
                  <a:schemeClr val="tx1">
                    <a:tint val="75000"/>
                  </a:schemeClr>
                </a:solidFill>
              </a:defRPr>
            </a:lvl2pPr>
            <a:lvl3pPr marL="685721" indent="0" algn="ctr">
              <a:buNone/>
              <a:defRPr>
                <a:solidFill>
                  <a:schemeClr val="tx1">
                    <a:tint val="75000"/>
                  </a:schemeClr>
                </a:solidFill>
              </a:defRPr>
            </a:lvl3pPr>
            <a:lvl4pPr marL="1028581" indent="0" algn="ctr">
              <a:buNone/>
              <a:defRPr>
                <a:solidFill>
                  <a:schemeClr val="tx1">
                    <a:tint val="75000"/>
                  </a:schemeClr>
                </a:solidFill>
              </a:defRPr>
            </a:lvl4pPr>
            <a:lvl5pPr marL="1371443" indent="0" algn="ctr">
              <a:buNone/>
              <a:defRPr>
                <a:solidFill>
                  <a:schemeClr val="tx1">
                    <a:tint val="75000"/>
                  </a:schemeClr>
                </a:solidFill>
              </a:defRPr>
            </a:lvl5pPr>
            <a:lvl6pPr marL="1714300" indent="0" algn="ctr">
              <a:buNone/>
              <a:defRPr>
                <a:solidFill>
                  <a:schemeClr val="tx1">
                    <a:tint val="75000"/>
                  </a:schemeClr>
                </a:solidFill>
              </a:defRPr>
            </a:lvl6pPr>
            <a:lvl7pPr marL="2057164" indent="0" algn="ctr">
              <a:buNone/>
              <a:defRPr>
                <a:solidFill>
                  <a:schemeClr val="tx1">
                    <a:tint val="75000"/>
                  </a:schemeClr>
                </a:solidFill>
              </a:defRPr>
            </a:lvl7pPr>
            <a:lvl8pPr marL="2400024" indent="0" algn="ctr">
              <a:buNone/>
              <a:defRPr>
                <a:solidFill>
                  <a:schemeClr val="tx1">
                    <a:tint val="75000"/>
                  </a:schemeClr>
                </a:solidFill>
              </a:defRPr>
            </a:lvl8pPr>
            <a:lvl9pPr marL="2742885"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5786545" y="1602037"/>
            <a:ext cx="2625030" cy="1585544"/>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172"/>
              <a:endParaRPr lang="en-US" sz="180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172"/>
              <a:endParaRPr lang="en-US" sz="1800">
                <a:solidFill>
                  <a:srgbClr val="292929"/>
                </a:solidFill>
              </a:endParaRPr>
            </a:p>
          </p:txBody>
        </p:sp>
      </p:grpSp>
    </p:spTree>
    <p:extLst>
      <p:ext uri="{BB962C8B-B14F-4D97-AF65-F5344CB8AC3E}">
        <p14:creationId xmlns:p14="http://schemas.microsoft.com/office/powerpoint/2010/main" val="2292816535"/>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5"/>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9"/>
            <a:ext cx="3154788" cy="346249"/>
          </a:xfrm>
        </p:spPr>
        <p:txBody>
          <a:bodyPr>
            <a:noAutofit/>
          </a:bodyPr>
          <a:lstStyle>
            <a:lvl1pPr marL="0" indent="0" algn="l" defTabSz="685721"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59" indent="0" algn="ctr">
              <a:buNone/>
              <a:defRPr>
                <a:solidFill>
                  <a:schemeClr val="tx1">
                    <a:tint val="75000"/>
                  </a:schemeClr>
                </a:solidFill>
              </a:defRPr>
            </a:lvl2pPr>
            <a:lvl3pPr marL="685721" indent="0" algn="ctr">
              <a:buNone/>
              <a:defRPr>
                <a:solidFill>
                  <a:schemeClr val="tx1">
                    <a:tint val="75000"/>
                  </a:schemeClr>
                </a:solidFill>
              </a:defRPr>
            </a:lvl3pPr>
            <a:lvl4pPr marL="1028581" indent="0" algn="ctr">
              <a:buNone/>
              <a:defRPr>
                <a:solidFill>
                  <a:schemeClr val="tx1">
                    <a:tint val="75000"/>
                  </a:schemeClr>
                </a:solidFill>
              </a:defRPr>
            </a:lvl4pPr>
            <a:lvl5pPr marL="1371443" indent="0" algn="ctr">
              <a:buNone/>
              <a:defRPr>
                <a:solidFill>
                  <a:schemeClr val="tx1">
                    <a:tint val="75000"/>
                  </a:schemeClr>
                </a:solidFill>
              </a:defRPr>
            </a:lvl5pPr>
            <a:lvl6pPr marL="1714300" indent="0" algn="ctr">
              <a:buNone/>
              <a:defRPr>
                <a:solidFill>
                  <a:schemeClr val="tx1">
                    <a:tint val="75000"/>
                  </a:schemeClr>
                </a:solidFill>
              </a:defRPr>
            </a:lvl6pPr>
            <a:lvl7pPr marL="2057164" indent="0" algn="ctr">
              <a:buNone/>
              <a:defRPr>
                <a:solidFill>
                  <a:schemeClr val="tx1">
                    <a:tint val="75000"/>
                  </a:schemeClr>
                </a:solidFill>
              </a:defRPr>
            </a:lvl7pPr>
            <a:lvl8pPr marL="2400024" indent="0" algn="ctr">
              <a:buNone/>
              <a:defRPr>
                <a:solidFill>
                  <a:schemeClr val="tx1">
                    <a:tint val="75000"/>
                  </a:schemeClr>
                </a:solidFill>
              </a:defRPr>
            </a:lvl8pPr>
            <a:lvl9pPr marL="2742885"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6220590" y="1506070"/>
            <a:ext cx="1702251" cy="1627208"/>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4" tIns="34288" rIns="68574" bIns="34288" numCol="1" anchor="t" anchorCtr="0" compatLnSpc="1">
            <a:prstTxWarp prst="textNoShape">
              <a:avLst/>
            </a:prstTxWarp>
          </a:bodyPr>
          <a:lstStyle/>
          <a:p>
            <a:pPr defTabSz="914172"/>
            <a:endParaRPr lang="en-US" sz="1800">
              <a:solidFill>
                <a:srgbClr val="292929"/>
              </a:solidFill>
            </a:endParaRPr>
          </a:p>
        </p:txBody>
      </p:sp>
    </p:spTree>
    <p:extLst>
      <p:ext uri="{BB962C8B-B14F-4D97-AF65-F5344CB8AC3E}">
        <p14:creationId xmlns:p14="http://schemas.microsoft.com/office/powerpoint/2010/main" val="2808312291"/>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5"/>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9"/>
            <a:ext cx="3154788" cy="346249"/>
          </a:xfrm>
        </p:spPr>
        <p:txBody>
          <a:bodyPr>
            <a:noAutofit/>
          </a:bodyPr>
          <a:lstStyle>
            <a:lvl1pPr marL="0" indent="0" algn="l" defTabSz="685721"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59" indent="0" algn="ctr">
              <a:buNone/>
              <a:defRPr>
                <a:solidFill>
                  <a:schemeClr val="tx1">
                    <a:tint val="75000"/>
                  </a:schemeClr>
                </a:solidFill>
              </a:defRPr>
            </a:lvl2pPr>
            <a:lvl3pPr marL="685721" indent="0" algn="ctr">
              <a:buNone/>
              <a:defRPr>
                <a:solidFill>
                  <a:schemeClr val="tx1">
                    <a:tint val="75000"/>
                  </a:schemeClr>
                </a:solidFill>
              </a:defRPr>
            </a:lvl3pPr>
            <a:lvl4pPr marL="1028581" indent="0" algn="ctr">
              <a:buNone/>
              <a:defRPr>
                <a:solidFill>
                  <a:schemeClr val="tx1">
                    <a:tint val="75000"/>
                  </a:schemeClr>
                </a:solidFill>
              </a:defRPr>
            </a:lvl4pPr>
            <a:lvl5pPr marL="1371443" indent="0" algn="ctr">
              <a:buNone/>
              <a:defRPr>
                <a:solidFill>
                  <a:schemeClr val="tx1">
                    <a:tint val="75000"/>
                  </a:schemeClr>
                </a:solidFill>
              </a:defRPr>
            </a:lvl5pPr>
            <a:lvl6pPr marL="1714300" indent="0" algn="ctr">
              <a:buNone/>
              <a:defRPr>
                <a:solidFill>
                  <a:schemeClr val="tx1">
                    <a:tint val="75000"/>
                  </a:schemeClr>
                </a:solidFill>
              </a:defRPr>
            </a:lvl6pPr>
            <a:lvl7pPr marL="2057164" indent="0" algn="ctr">
              <a:buNone/>
              <a:defRPr>
                <a:solidFill>
                  <a:schemeClr val="tx1">
                    <a:tint val="75000"/>
                  </a:schemeClr>
                </a:solidFill>
              </a:defRPr>
            </a:lvl7pPr>
            <a:lvl8pPr marL="2400024" indent="0" algn="ctr">
              <a:buNone/>
              <a:defRPr>
                <a:solidFill>
                  <a:schemeClr val="tx1">
                    <a:tint val="75000"/>
                  </a:schemeClr>
                </a:solidFill>
              </a:defRPr>
            </a:lvl8pPr>
            <a:lvl9pPr marL="2742885"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5929973" y="1682203"/>
            <a:ext cx="2383306" cy="1450967"/>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914172"/>
              <a:endParaRPr lang="en-US" sz="120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914172"/>
              <a:endParaRPr lang="en-US" sz="120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914172"/>
              <a:endParaRPr lang="en-US" sz="120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914172"/>
              <a:endParaRPr lang="en-US" sz="120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914172"/>
              <a:endParaRPr lang="en-US" sz="1200">
                <a:solidFill>
                  <a:srgbClr val="292929"/>
                </a:solidFill>
              </a:endParaRPr>
            </a:p>
          </p:txBody>
        </p:sp>
      </p:grpSp>
    </p:spTree>
    <p:extLst>
      <p:ext uri="{BB962C8B-B14F-4D97-AF65-F5344CB8AC3E}">
        <p14:creationId xmlns:p14="http://schemas.microsoft.com/office/powerpoint/2010/main" val="1586702068"/>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9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5"/>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9"/>
            <a:ext cx="3154788" cy="346249"/>
          </a:xfrm>
        </p:spPr>
        <p:txBody>
          <a:bodyPr>
            <a:noAutofit/>
          </a:bodyPr>
          <a:lstStyle>
            <a:lvl1pPr marL="0" indent="0" algn="l" defTabSz="685721"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59" indent="0" algn="ctr">
              <a:buNone/>
              <a:defRPr>
                <a:solidFill>
                  <a:schemeClr val="tx1">
                    <a:tint val="75000"/>
                  </a:schemeClr>
                </a:solidFill>
              </a:defRPr>
            </a:lvl2pPr>
            <a:lvl3pPr marL="685721" indent="0" algn="ctr">
              <a:buNone/>
              <a:defRPr>
                <a:solidFill>
                  <a:schemeClr val="tx1">
                    <a:tint val="75000"/>
                  </a:schemeClr>
                </a:solidFill>
              </a:defRPr>
            </a:lvl3pPr>
            <a:lvl4pPr marL="1028581" indent="0" algn="ctr">
              <a:buNone/>
              <a:defRPr>
                <a:solidFill>
                  <a:schemeClr val="tx1">
                    <a:tint val="75000"/>
                  </a:schemeClr>
                </a:solidFill>
              </a:defRPr>
            </a:lvl4pPr>
            <a:lvl5pPr marL="1371443" indent="0" algn="ctr">
              <a:buNone/>
              <a:defRPr>
                <a:solidFill>
                  <a:schemeClr val="tx1">
                    <a:tint val="75000"/>
                  </a:schemeClr>
                </a:solidFill>
              </a:defRPr>
            </a:lvl5pPr>
            <a:lvl6pPr marL="1714300" indent="0" algn="ctr">
              <a:buNone/>
              <a:defRPr>
                <a:solidFill>
                  <a:schemeClr val="tx1">
                    <a:tint val="75000"/>
                  </a:schemeClr>
                </a:solidFill>
              </a:defRPr>
            </a:lvl6pPr>
            <a:lvl7pPr marL="2057164" indent="0" algn="ctr">
              <a:buNone/>
              <a:defRPr>
                <a:solidFill>
                  <a:schemeClr val="tx1">
                    <a:tint val="75000"/>
                  </a:schemeClr>
                </a:solidFill>
              </a:defRPr>
            </a:lvl7pPr>
            <a:lvl8pPr marL="2400024" indent="0" algn="ctr">
              <a:buNone/>
              <a:defRPr>
                <a:solidFill>
                  <a:schemeClr val="tx1">
                    <a:tint val="75000"/>
                  </a:schemeClr>
                </a:solidFill>
              </a:defRPr>
            </a:lvl8pPr>
            <a:lvl9pPr marL="2742885"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11" name="Freeform 18"/>
          <p:cNvSpPr>
            <a:spLocks noEditPoints="1"/>
          </p:cNvSpPr>
          <p:nvPr userDrawn="1"/>
        </p:nvSpPr>
        <p:spPr bwMode="black">
          <a:xfrm>
            <a:off x="6360832" y="1213832"/>
            <a:ext cx="1833797" cy="2236633"/>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61723" tIns="30861" rIns="61723" bIns="30861" numCol="1" anchor="t" anchorCtr="0" compatLnSpc="1">
            <a:prstTxWarp prst="textNoShape">
              <a:avLst/>
            </a:prstTxWarp>
          </a:bodyPr>
          <a:lstStyle/>
          <a:p>
            <a:pPr defTabSz="914172"/>
            <a:endParaRPr lang="en-US" sz="1200">
              <a:solidFill>
                <a:srgbClr val="292929"/>
              </a:solidFill>
            </a:endParaRPr>
          </a:p>
        </p:txBody>
      </p:sp>
    </p:spTree>
    <p:extLst>
      <p:ext uri="{BB962C8B-B14F-4D97-AF65-F5344CB8AC3E}">
        <p14:creationId xmlns:p14="http://schemas.microsoft.com/office/powerpoint/2010/main" val="787635093"/>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8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5"/>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9"/>
            <a:ext cx="3154788" cy="346249"/>
          </a:xfrm>
        </p:spPr>
        <p:txBody>
          <a:bodyPr>
            <a:noAutofit/>
          </a:bodyPr>
          <a:lstStyle>
            <a:lvl1pPr marL="0" indent="0" algn="l" defTabSz="685721"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59" indent="0" algn="ctr">
              <a:buNone/>
              <a:defRPr>
                <a:solidFill>
                  <a:schemeClr val="tx1">
                    <a:tint val="75000"/>
                  </a:schemeClr>
                </a:solidFill>
              </a:defRPr>
            </a:lvl2pPr>
            <a:lvl3pPr marL="685721" indent="0" algn="ctr">
              <a:buNone/>
              <a:defRPr>
                <a:solidFill>
                  <a:schemeClr val="tx1">
                    <a:tint val="75000"/>
                  </a:schemeClr>
                </a:solidFill>
              </a:defRPr>
            </a:lvl3pPr>
            <a:lvl4pPr marL="1028581" indent="0" algn="ctr">
              <a:buNone/>
              <a:defRPr>
                <a:solidFill>
                  <a:schemeClr val="tx1">
                    <a:tint val="75000"/>
                  </a:schemeClr>
                </a:solidFill>
              </a:defRPr>
            </a:lvl4pPr>
            <a:lvl5pPr marL="1371443" indent="0" algn="ctr">
              <a:buNone/>
              <a:defRPr>
                <a:solidFill>
                  <a:schemeClr val="tx1">
                    <a:tint val="75000"/>
                  </a:schemeClr>
                </a:solidFill>
              </a:defRPr>
            </a:lvl5pPr>
            <a:lvl6pPr marL="1714300" indent="0" algn="ctr">
              <a:buNone/>
              <a:defRPr>
                <a:solidFill>
                  <a:schemeClr val="tx1">
                    <a:tint val="75000"/>
                  </a:schemeClr>
                </a:solidFill>
              </a:defRPr>
            </a:lvl6pPr>
            <a:lvl7pPr marL="2057164" indent="0" algn="ctr">
              <a:buNone/>
              <a:defRPr>
                <a:solidFill>
                  <a:schemeClr val="tx1">
                    <a:tint val="75000"/>
                  </a:schemeClr>
                </a:solidFill>
              </a:defRPr>
            </a:lvl7pPr>
            <a:lvl8pPr marL="2400024" indent="0" algn="ctr">
              <a:buNone/>
              <a:defRPr>
                <a:solidFill>
                  <a:schemeClr val="tx1">
                    <a:tint val="75000"/>
                  </a:schemeClr>
                </a:solidFill>
              </a:defRPr>
            </a:lvl8pPr>
            <a:lvl9pPr marL="2742885"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11" name="Group 10"/>
          <p:cNvGrpSpPr/>
          <p:nvPr userDrawn="1"/>
        </p:nvGrpSpPr>
        <p:grpSpPr bwMode="black">
          <a:xfrm>
            <a:off x="6179539" y="1526891"/>
            <a:ext cx="1945482" cy="1504269"/>
            <a:chOff x="813584" y="4312262"/>
            <a:chExt cx="478309" cy="370027"/>
          </a:xfrm>
        </p:grpSpPr>
        <p:sp>
          <p:nvSpPr>
            <p:cNvPr id="13" name="Freeform 79"/>
            <p:cNvSpPr>
              <a:spLocks/>
            </p:cNvSpPr>
            <p:nvPr/>
          </p:nvSpPr>
          <p:spPr bwMode="black">
            <a:xfrm>
              <a:off x="813584" y="4503897"/>
              <a:ext cx="478309" cy="178392"/>
            </a:xfrm>
            <a:custGeom>
              <a:avLst/>
              <a:gdLst>
                <a:gd name="T0" fmla="*/ 159 w 260"/>
                <a:gd name="T1" fmla="*/ 7 h 97"/>
                <a:gd name="T2" fmla="*/ 143 w 260"/>
                <a:gd name="T3" fmla="*/ 23 h 97"/>
                <a:gd name="T4" fmla="*/ 121 w 260"/>
                <a:gd name="T5" fmla="*/ 23 h 97"/>
                <a:gd name="T6" fmla="*/ 105 w 260"/>
                <a:gd name="T7" fmla="*/ 7 h 97"/>
                <a:gd name="T8" fmla="*/ 105 w 260"/>
                <a:gd name="T9" fmla="*/ 0 h 97"/>
                <a:gd name="T10" fmla="*/ 0 w 260"/>
                <a:gd name="T11" fmla="*/ 0 h 97"/>
                <a:gd name="T12" fmla="*/ 0 w 260"/>
                <a:gd name="T13" fmla="*/ 81 h 97"/>
                <a:gd name="T14" fmla="*/ 16 w 260"/>
                <a:gd name="T15" fmla="*/ 97 h 97"/>
                <a:gd name="T16" fmla="*/ 244 w 260"/>
                <a:gd name="T17" fmla="*/ 97 h 97"/>
                <a:gd name="T18" fmla="*/ 260 w 260"/>
                <a:gd name="T19" fmla="*/ 81 h 97"/>
                <a:gd name="T20" fmla="*/ 260 w 260"/>
                <a:gd name="T21" fmla="*/ 0 h 97"/>
                <a:gd name="T22" fmla="*/ 159 w 260"/>
                <a:gd name="T23" fmla="*/ 0 h 97"/>
                <a:gd name="T24" fmla="*/ 159 w 260"/>
                <a:gd name="T25" fmla="*/ 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0" h="97">
                  <a:moveTo>
                    <a:pt x="159" y="7"/>
                  </a:moveTo>
                  <a:cubicBezTo>
                    <a:pt x="159" y="16"/>
                    <a:pt x="152" y="23"/>
                    <a:pt x="143" y="23"/>
                  </a:cubicBezTo>
                  <a:cubicBezTo>
                    <a:pt x="121" y="23"/>
                    <a:pt x="121" y="23"/>
                    <a:pt x="121" y="23"/>
                  </a:cubicBezTo>
                  <a:cubicBezTo>
                    <a:pt x="112" y="23"/>
                    <a:pt x="105" y="16"/>
                    <a:pt x="105" y="7"/>
                  </a:cubicBezTo>
                  <a:cubicBezTo>
                    <a:pt x="105" y="0"/>
                    <a:pt x="105" y="0"/>
                    <a:pt x="105" y="0"/>
                  </a:cubicBezTo>
                  <a:cubicBezTo>
                    <a:pt x="0" y="0"/>
                    <a:pt x="0" y="0"/>
                    <a:pt x="0" y="0"/>
                  </a:cubicBezTo>
                  <a:cubicBezTo>
                    <a:pt x="0" y="81"/>
                    <a:pt x="0" y="81"/>
                    <a:pt x="0" y="81"/>
                  </a:cubicBezTo>
                  <a:cubicBezTo>
                    <a:pt x="0" y="90"/>
                    <a:pt x="8" y="97"/>
                    <a:pt x="16" y="97"/>
                  </a:cubicBezTo>
                  <a:cubicBezTo>
                    <a:pt x="244" y="97"/>
                    <a:pt x="244" y="97"/>
                    <a:pt x="244" y="97"/>
                  </a:cubicBezTo>
                  <a:cubicBezTo>
                    <a:pt x="253" y="97"/>
                    <a:pt x="260" y="90"/>
                    <a:pt x="260" y="81"/>
                  </a:cubicBezTo>
                  <a:cubicBezTo>
                    <a:pt x="260" y="0"/>
                    <a:pt x="260" y="0"/>
                    <a:pt x="260" y="0"/>
                  </a:cubicBezTo>
                  <a:cubicBezTo>
                    <a:pt x="159" y="0"/>
                    <a:pt x="159" y="0"/>
                    <a:pt x="159" y="0"/>
                  </a:cubicBezTo>
                  <a:lnTo>
                    <a:pt x="159" y="7"/>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914172"/>
              <a:endParaRPr lang="en-US" sz="1200">
                <a:solidFill>
                  <a:srgbClr val="292929"/>
                </a:solidFill>
              </a:endParaRPr>
            </a:p>
          </p:txBody>
        </p:sp>
        <p:sp>
          <p:nvSpPr>
            <p:cNvPr id="17" name="Freeform 80"/>
            <p:cNvSpPr>
              <a:spLocks noEditPoints="1"/>
            </p:cNvSpPr>
            <p:nvPr/>
          </p:nvSpPr>
          <p:spPr bwMode="black">
            <a:xfrm>
              <a:off x="813584" y="4312262"/>
              <a:ext cx="478309" cy="176834"/>
            </a:xfrm>
            <a:custGeom>
              <a:avLst/>
              <a:gdLst>
                <a:gd name="T0" fmla="*/ 244 w 260"/>
                <a:gd name="T1" fmla="*/ 39 h 96"/>
                <a:gd name="T2" fmla="*/ 212 w 260"/>
                <a:gd name="T3" fmla="*/ 39 h 96"/>
                <a:gd name="T4" fmla="*/ 212 w 260"/>
                <a:gd name="T5" fmla="*/ 19 h 96"/>
                <a:gd name="T6" fmla="*/ 189 w 260"/>
                <a:gd name="T7" fmla="*/ 0 h 96"/>
                <a:gd name="T8" fmla="*/ 70 w 260"/>
                <a:gd name="T9" fmla="*/ 0 h 96"/>
                <a:gd name="T10" fmla="*/ 47 w 260"/>
                <a:gd name="T11" fmla="*/ 19 h 96"/>
                <a:gd name="T12" fmla="*/ 47 w 260"/>
                <a:gd name="T13" fmla="*/ 39 h 96"/>
                <a:gd name="T14" fmla="*/ 16 w 260"/>
                <a:gd name="T15" fmla="*/ 39 h 96"/>
                <a:gd name="T16" fmla="*/ 0 w 260"/>
                <a:gd name="T17" fmla="*/ 54 h 96"/>
                <a:gd name="T18" fmla="*/ 0 w 260"/>
                <a:gd name="T19" fmla="*/ 96 h 96"/>
                <a:gd name="T20" fmla="*/ 105 w 260"/>
                <a:gd name="T21" fmla="*/ 96 h 96"/>
                <a:gd name="T22" fmla="*/ 105 w 260"/>
                <a:gd name="T23" fmla="*/ 89 h 96"/>
                <a:gd name="T24" fmla="*/ 121 w 260"/>
                <a:gd name="T25" fmla="*/ 74 h 96"/>
                <a:gd name="T26" fmla="*/ 143 w 260"/>
                <a:gd name="T27" fmla="*/ 74 h 96"/>
                <a:gd name="T28" fmla="*/ 159 w 260"/>
                <a:gd name="T29" fmla="*/ 89 h 96"/>
                <a:gd name="T30" fmla="*/ 159 w 260"/>
                <a:gd name="T31" fmla="*/ 96 h 96"/>
                <a:gd name="T32" fmla="*/ 260 w 260"/>
                <a:gd name="T33" fmla="*/ 96 h 96"/>
                <a:gd name="T34" fmla="*/ 260 w 260"/>
                <a:gd name="T35" fmla="*/ 54 h 96"/>
                <a:gd name="T36" fmla="*/ 244 w 260"/>
                <a:gd name="T37" fmla="*/ 39 h 96"/>
                <a:gd name="T38" fmla="*/ 197 w 260"/>
                <a:gd name="T39" fmla="*/ 39 h 96"/>
                <a:gd name="T40" fmla="*/ 61 w 260"/>
                <a:gd name="T41" fmla="*/ 39 h 96"/>
                <a:gd name="T42" fmla="*/ 61 w 260"/>
                <a:gd name="T43" fmla="*/ 19 h 96"/>
                <a:gd name="T44" fmla="*/ 70 w 260"/>
                <a:gd name="T45" fmla="*/ 14 h 96"/>
                <a:gd name="T46" fmla="*/ 189 w 260"/>
                <a:gd name="T47" fmla="*/ 14 h 96"/>
                <a:gd name="T48" fmla="*/ 197 w 260"/>
                <a:gd name="T49" fmla="*/ 19 h 96"/>
                <a:gd name="T50" fmla="*/ 197 w 260"/>
                <a:gd name="T51" fmla="*/ 3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0" h="96">
                  <a:moveTo>
                    <a:pt x="244" y="39"/>
                  </a:moveTo>
                  <a:cubicBezTo>
                    <a:pt x="212" y="39"/>
                    <a:pt x="212" y="39"/>
                    <a:pt x="212" y="39"/>
                  </a:cubicBezTo>
                  <a:cubicBezTo>
                    <a:pt x="212" y="19"/>
                    <a:pt x="212" y="19"/>
                    <a:pt x="212" y="19"/>
                  </a:cubicBezTo>
                  <a:cubicBezTo>
                    <a:pt x="212" y="8"/>
                    <a:pt x="202" y="0"/>
                    <a:pt x="189" y="0"/>
                  </a:cubicBezTo>
                  <a:cubicBezTo>
                    <a:pt x="70" y="0"/>
                    <a:pt x="70" y="0"/>
                    <a:pt x="70" y="0"/>
                  </a:cubicBezTo>
                  <a:cubicBezTo>
                    <a:pt x="57" y="0"/>
                    <a:pt x="47" y="8"/>
                    <a:pt x="47" y="19"/>
                  </a:cubicBezTo>
                  <a:cubicBezTo>
                    <a:pt x="47" y="39"/>
                    <a:pt x="47" y="39"/>
                    <a:pt x="47" y="39"/>
                  </a:cubicBezTo>
                  <a:cubicBezTo>
                    <a:pt x="16" y="39"/>
                    <a:pt x="16" y="39"/>
                    <a:pt x="16" y="39"/>
                  </a:cubicBezTo>
                  <a:cubicBezTo>
                    <a:pt x="8" y="39"/>
                    <a:pt x="0" y="46"/>
                    <a:pt x="0" y="54"/>
                  </a:cubicBezTo>
                  <a:cubicBezTo>
                    <a:pt x="0" y="96"/>
                    <a:pt x="0" y="96"/>
                    <a:pt x="0" y="96"/>
                  </a:cubicBezTo>
                  <a:cubicBezTo>
                    <a:pt x="105" y="96"/>
                    <a:pt x="105" y="96"/>
                    <a:pt x="105" y="96"/>
                  </a:cubicBezTo>
                  <a:cubicBezTo>
                    <a:pt x="105" y="89"/>
                    <a:pt x="105" y="89"/>
                    <a:pt x="105" y="89"/>
                  </a:cubicBezTo>
                  <a:cubicBezTo>
                    <a:pt x="105" y="81"/>
                    <a:pt x="112" y="74"/>
                    <a:pt x="121" y="74"/>
                  </a:cubicBezTo>
                  <a:cubicBezTo>
                    <a:pt x="143" y="74"/>
                    <a:pt x="143" y="74"/>
                    <a:pt x="143" y="74"/>
                  </a:cubicBezTo>
                  <a:cubicBezTo>
                    <a:pt x="152" y="74"/>
                    <a:pt x="159" y="81"/>
                    <a:pt x="159" y="89"/>
                  </a:cubicBezTo>
                  <a:cubicBezTo>
                    <a:pt x="159" y="96"/>
                    <a:pt x="159" y="96"/>
                    <a:pt x="159" y="96"/>
                  </a:cubicBezTo>
                  <a:cubicBezTo>
                    <a:pt x="260" y="96"/>
                    <a:pt x="260" y="96"/>
                    <a:pt x="260" y="96"/>
                  </a:cubicBezTo>
                  <a:cubicBezTo>
                    <a:pt x="260" y="54"/>
                    <a:pt x="260" y="54"/>
                    <a:pt x="260" y="54"/>
                  </a:cubicBezTo>
                  <a:cubicBezTo>
                    <a:pt x="260" y="46"/>
                    <a:pt x="253" y="39"/>
                    <a:pt x="244" y="39"/>
                  </a:cubicBezTo>
                  <a:close/>
                  <a:moveTo>
                    <a:pt x="197" y="39"/>
                  </a:moveTo>
                  <a:cubicBezTo>
                    <a:pt x="61" y="39"/>
                    <a:pt x="61" y="39"/>
                    <a:pt x="61" y="39"/>
                  </a:cubicBezTo>
                  <a:cubicBezTo>
                    <a:pt x="61" y="19"/>
                    <a:pt x="61" y="19"/>
                    <a:pt x="61" y="19"/>
                  </a:cubicBezTo>
                  <a:cubicBezTo>
                    <a:pt x="61" y="17"/>
                    <a:pt x="64" y="14"/>
                    <a:pt x="70" y="14"/>
                  </a:cubicBezTo>
                  <a:cubicBezTo>
                    <a:pt x="189" y="14"/>
                    <a:pt x="189" y="14"/>
                    <a:pt x="189" y="14"/>
                  </a:cubicBezTo>
                  <a:cubicBezTo>
                    <a:pt x="194" y="14"/>
                    <a:pt x="197" y="17"/>
                    <a:pt x="197" y="19"/>
                  </a:cubicBezTo>
                  <a:lnTo>
                    <a:pt x="197" y="39"/>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914172"/>
              <a:endParaRPr lang="en-US" sz="1200">
                <a:solidFill>
                  <a:srgbClr val="292929"/>
                </a:solidFill>
              </a:endParaRPr>
            </a:p>
          </p:txBody>
        </p:sp>
      </p:grpSp>
    </p:spTree>
    <p:extLst>
      <p:ext uri="{BB962C8B-B14F-4D97-AF65-F5344CB8AC3E}">
        <p14:creationId xmlns:p14="http://schemas.microsoft.com/office/powerpoint/2010/main" val="230877676"/>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6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5"/>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9"/>
            <a:ext cx="3154788" cy="346249"/>
          </a:xfrm>
        </p:spPr>
        <p:txBody>
          <a:bodyPr>
            <a:noAutofit/>
          </a:bodyPr>
          <a:lstStyle>
            <a:lvl1pPr marL="0" indent="0" algn="l" defTabSz="685721"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59" indent="0" algn="ctr">
              <a:buNone/>
              <a:defRPr>
                <a:solidFill>
                  <a:schemeClr val="tx1">
                    <a:tint val="75000"/>
                  </a:schemeClr>
                </a:solidFill>
              </a:defRPr>
            </a:lvl2pPr>
            <a:lvl3pPr marL="685721" indent="0" algn="ctr">
              <a:buNone/>
              <a:defRPr>
                <a:solidFill>
                  <a:schemeClr val="tx1">
                    <a:tint val="75000"/>
                  </a:schemeClr>
                </a:solidFill>
              </a:defRPr>
            </a:lvl3pPr>
            <a:lvl4pPr marL="1028581" indent="0" algn="ctr">
              <a:buNone/>
              <a:defRPr>
                <a:solidFill>
                  <a:schemeClr val="tx1">
                    <a:tint val="75000"/>
                  </a:schemeClr>
                </a:solidFill>
              </a:defRPr>
            </a:lvl4pPr>
            <a:lvl5pPr marL="1371443" indent="0" algn="ctr">
              <a:buNone/>
              <a:defRPr>
                <a:solidFill>
                  <a:schemeClr val="tx1">
                    <a:tint val="75000"/>
                  </a:schemeClr>
                </a:solidFill>
              </a:defRPr>
            </a:lvl5pPr>
            <a:lvl6pPr marL="1714300" indent="0" algn="ctr">
              <a:buNone/>
              <a:defRPr>
                <a:solidFill>
                  <a:schemeClr val="tx1">
                    <a:tint val="75000"/>
                  </a:schemeClr>
                </a:solidFill>
              </a:defRPr>
            </a:lvl6pPr>
            <a:lvl7pPr marL="2057164" indent="0" algn="ctr">
              <a:buNone/>
              <a:defRPr>
                <a:solidFill>
                  <a:schemeClr val="tx1">
                    <a:tint val="75000"/>
                  </a:schemeClr>
                </a:solidFill>
              </a:defRPr>
            </a:lvl7pPr>
            <a:lvl8pPr marL="2400024" indent="0" algn="ctr">
              <a:buNone/>
              <a:defRPr>
                <a:solidFill>
                  <a:schemeClr val="tx1">
                    <a:tint val="75000"/>
                  </a:schemeClr>
                </a:solidFill>
              </a:defRPr>
            </a:lvl8pPr>
            <a:lvl9pPr marL="2742885"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11" name="Freeform 6"/>
          <p:cNvSpPr>
            <a:spLocks noEditPoints="1"/>
          </p:cNvSpPr>
          <p:nvPr userDrawn="1"/>
        </p:nvSpPr>
        <p:spPr bwMode="auto">
          <a:xfrm>
            <a:off x="6220590" y="1506070"/>
            <a:ext cx="1702251" cy="1627208"/>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4" tIns="34288" rIns="68574" bIns="34288" numCol="1" anchor="t" anchorCtr="0" compatLnSpc="1">
            <a:prstTxWarp prst="textNoShape">
              <a:avLst/>
            </a:prstTxWarp>
          </a:bodyPr>
          <a:lstStyle/>
          <a:p>
            <a:pPr defTabSz="914172"/>
            <a:endParaRPr lang="en-US" sz="1800">
              <a:solidFill>
                <a:srgbClr val="292929"/>
              </a:solidFill>
            </a:endParaRPr>
          </a:p>
        </p:txBody>
      </p:sp>
    </p:spTree>
    <p:extLst>
      <p:ext uri="{BB962C8B-B14F-4D97-AF65-F5344CB8AC3E}">
        <p14:creationId xmlns:p14="http://schemas.microsoft.com/office/powerpoint/2010/main" val="1801689211"/>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5"/>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9"/>
            <a:ext cx="3154788" cy="346249"/>
          </a:xfrm>
        </p:spPr>
        <p:txBody>
          <a:bodyPr>
            <a:noAutofit/>
          </a:bodyPr>
          <a:lstStyle>
            <a:lvl1pPr marL="0" indent="0" algn="l" defTabSz="685721"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59" indent="0" algn="ctr">
              <a:buNone/>
              <a:defRPr>
                <a:solidFill>
                  <a:schemeClr val="tx1">
                    <a:tint val="75000"/>
                  </a:schemeClr>
                </a:solidFill>
              </a:defRPr>
            </a:lvl2pPr>
            <a:lvl3pPr marL="685721" indent="0" algn="ctr">
              <a:buNone/>
              <a:defRPr>
                <a:solidFill>
                  <a:schemeClr val="tx1">
                    <a:tint val="75000"/>
                  </a:schemeClr>
                </a:solidFill>
              </a:defRPr>
            </a:lvl3pPr>
            <a:lvl4pPr marL="1028581" indent="0" algn="ctr">
              <a:buNone/>
              <a:defRPr>
                <a:solidFill>
                  <a:schemeClr val="tx1">
                    <a:tint val="75000"/>
                  </a:schemeClr>
                </a:solidFill>
              </a:defRPr>
            </a:lvl4pPr>
            <a:lvl5pPr marL="1371443" indent="0" algn="ctr">
              <a:buNone/>
              <a:defRPr>
                <a:solidFill>
                  <a:schemeClr val="tx1">
                    <a:tint val="75000"/>
                  </a:schemeClr>
                </a:solidFill>
              </a:defRPr>
            </a:lvl5pPr>
            <a:lvl6pPr marL="1714300" indent="0" algn="ctr">
              <a:buNone/>
              <a:defRPr>
                <a:solidFill>
                  <a:schemeClr val="tx1">
                    <a:tint val="75000"/>
                  </a:schemeClr>
                </a:solidFill>
              </a:defRPr>
            </a:lvl6pPr>
            <a:lvl7pPr marL="2057164" indent="0" algn="ctr">
              <a:buNone/>
              <a:defRPr>
                <a:solidFill>
                  <a:schemeClr val="tx1">
                    <a:tint val="75000"/>
                  </a:schemeClr>
                </a:solidFill>
              </a:defRPr>
            </a:lvl7pPr>
            <a:lvl8pPr marL="2400024" indent="0" algn="ctr">
              <a:buNone/>
              <a:defRPr>
                <a:solidFill>
                  <a:schemeClr val="tx1">
                    <a:tint val="75000"/>
                  </a:schemeClr>
                </a:solidFill>
              </a:defRPr>
            </a:lvl8pPr>
            <a:lvl9pPr marL="2742885"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5944255" y="1449454"/>
            <a:ext cx="2260588" cy="173568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61723" tIns="30861" rIns="61723" bIns="30861" numCol="1" anchor="t" anchorCtr="0" compatLnSpc="1">
            <a:prstTxWarp prst="textNoShape">
              <a:avLst/>
            </a:prstTxWarp>
          </a:bodyPr>
          <a:lstStyle/>
          <a:p>
            <a:pPr defTabSz="914172"/>
            <a:endParaRPr lang="en-US" sz="1200">
              <a:solidFill>
                <a:srgbClr val="292929"/>
              </a:solidFill>
            </a:endParaRPr>
          </a:p>
        </p:txBody>
      </p:sp>
    </p:spTree>
    <p:extLst>
      <p:ext uri="{BB962C8B-B14F-4D97-AF65-F5344CB8AC3E}">
        <p14:creationId xmlns:p14="http://schemas.microsoft.com/office/powerpoint/2010/main" val="3970124534"/>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5"/>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9"/>
            <a:ext cx="3154788" cy="346249"/>
          </a:xfrm>
        </p:spPr>
        <p:txBody>
          <a:bodyPr>
            <a:noAutofit/>
          </a:bodyPr>
          <a:lstStyle>
            <a:lvl1pPr marL="0" indent="0" algn="l" defTabSz="685721"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59" indent="0" algn="ctr">
              <a:buNone/>
              <a:defRPr>
                <a:solidFill>
                  <a:schemeClr val="tx1">
                    <a:tint val="75000"/>
                  </a:schemeClr>
                </a:solidFill>
              </a:defRPr>
            </a:lvl2pPr>
            <a:lvl3pPr marL="685721" indent="0" algn="ctr">
              <a:buNone/>
              <a:defRPr>
                <a:solidFill>
                  <a:schemeClr val="tx1">
                    <a:tint val="75000"/>
                  </a:schemeClr>
                </a:solidFill>
              </a:defRPr>
            </a:lvl3pPr>
            <a:lvl4pPr marL="1028581" indent="0" algn="ctr">
              <a:buNone/>
              <a:defRPr>
                <a:solidFill>
                  <a:schemeClr val="tx1">
                    <a:tint val="75000"/>
                  </a:schemeClr>
                </a:solidFill>
              </a:defRPr>
            </a:lvl4pPr>
            <a:lvl5pPr marL="1371443" indent="0" algn="ctr">
              <a:buNone/>
              <a:defRPr>
                <a:solidFill>
                  <a:schemeClr val="tx1">
                    <a:tint val="75000"/>
                  </a:schemeClr>
                </a:solidFill>
              </a:defRPr>
            </a:lvl5pPr>
            <a:lvl6pPr marL="1714300" indent="0" algn="ctr">
              <a:buNone/>
              <a:defRPr>
                <a:solidFill>
                  <a:schemeClr val="tx1">
                    <a:tint val="75000"/>
                  </a:schemeClr>
                </a:solidFill>
              </a:defRPr>
            </a:lvl6pPr>
            <a:lvl7pPr marL="2057164" indent="0" algn="ctr">
              <a:buNone/>
              <a:defRPr>
                <a:solidFill>
                  <a:schemeClr val="tx1">
                    <a:tint val="75000"/>
                  </a:schemeClr>
                </a:solidFill>
              </a:defRPr>
            </a:lvl7pPr>
            <a:lvl8pPr marL="2400024" indent="0" algn="ctr">
              <a:buNone/>
              <a:defRPr>
                <a:solidFill>
                  <a:schemeClr val="tx1">
                    <a:tint val="75000"/>
                  </a:schemeClr>
                </a:solidFill>
              </a:defRPr>
            </a:lvl8pPr>
            <a:lvl9pPr marL="2742885"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6663809" y="1428750"/>
            <a:ext cx="958447" cy="2434026"/>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72"/>
              <a:endParaRPr lang="en-US" sz="180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72"/>
              <a:endParaRPr lang="en-US" sz="1800">
                <a:solidFill>
                  <a:srgbClr val="292929"/>
                </a:solidFill>
              </a:endParaRPr>
            </a:p>
          </p:txBody>
        </p:sp>
      </p:grpSp>
    </p:spTree>
    <p:extLst>
      <p:ext uri="{BB962C8B-B14F-4D97-AF65-F5344CB8AC3E}">
        <p14:creationId xmlns:p14="http://schemas.microsoft.com/office/powerpoint/2010/main" val="2706429026"/>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7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085855"/>
            <a:ext cx="3154788" cy="1142621"/>
          </a:xfrm>
        </p:spPr>
        <p:txBody>
          <a:bodyPr anchor="ctr" anchorCtr="0">
            <a:noAutofit/>
          </a:bodyPr>
          <a:lstStyle>
            <a:lvl1pPr>
              <a:lnSpc>
                <a:spcPct val="90000"/>
              </a:lnSpc>
              <a:defRPr sz="36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4222859"/>
            <a:ext cx="3154788" cy="346249"/>
          </a:xfrm>
        </p:spPr>
        <p:txBody>
          <a:bodyPr>
            <a:noAutofit/>
          </a:bodyPr>
          <a:lstStyle>
            <a:lvl1pPr marL="0" indent="0" algn="l" defTabSz="685721" rtl="0" eaLnBrk="1" latinLnBrk="0" hangingPunct="1">
              <a:lnSpc>
                <a:spcPct val="90000"/>
              </a:lnSpc>
              <a:spcBef>
                <a:spcPts val="0"/>
              </a:spcBef>
              <a:buSzPct val="80000"/>
              <a:buFont typeface="Arial" pitchFamily="34" charset="0"/>
              <a:buNone/>
              <a:defRPr lang="en-US" sz="1800" kern="1200" dirty="0">
                <a:solidFill>
                  <a:schemeClr val="bg1">
                    <a:alpha val="99000"/>
                  </a:schemeClr>
                </a:solidFill>
                <a:latin typeface="+mn-lt"/>
                <a:ea typeface="+mn-ea"/>
                <a:cs typeface="+mn-cs"/>
              </a:defRPr>
            </a:lvl1pPr>
            <a:lvl2pPr marL="342859" indent="0" algn="ctr">
              <a:buNone/>
              <a:defRPr>
                <a:solidFill>
                  <a:schemeClr val="tx1">
                    <a:tint val="75000"/>
                  </a:schemeClr>
                </a:solidFill>
              </a:defRPr>
            </a:lvl2pPr>
            <a:lvl3pPr marL="685721" indent="0" algn="ctr">
              <a:buNone/>
              <a:defRPr>
                <a:solidFill>
                  <a:schemeClr val="tx1">
                    <a:tint val="75000"/>
                  </a:schemeClr>
                </a:solidFill>
              </a:defRPr>
            </a:lvl3pPr>
            <a:lvl4pPr marL="1028581" indent="0" algn="ctr">
              <a:buNone/>
              <a:defRPr>
                <a:solidFill>
                  <a:schemeClr val="tx1">
                    <a:tint val="75000"/>
                  </a:schemeClr>
                </a:solidFill>
              </a:defRPr>
            </a:lvl4pPr>
            <a:lvl5pPr marL="1371443" indent="0" algn="ctr">
              <a:buNone/>
              <a:defRPr>
                <a:solidFill>
                  <a:schemeClr val="tx1">
                    <a:tint val="75000"/>
                  </a:schemeClr>
                </a:solidFill>
              </a:defRPr>
            </a:lvl5pPr>
            <a:lvl6pPr marL="1714300" indent="0" algn="ctr">
              <a:buNone/>
              <a:defRPr>
                <a:solidFill>
                  <a:schemeClr val="tx1">
                    <a:tint val="75000"/>
                  </a:schemeClr>
                </a:solidFill>
              </a:defRPr>
            </a:lvl6pPr>
            <a:lvl7pPr marL="2057164" indent="0" algn="ctr">
              <a:buNone/>
              <a:defRPr>
                <a:solidFill>
                  <a:schemeClr val="tx1">
                    <a:tint val="75000"/>
                  </a:schemeClr>
                </a:solidFill>
              </a:defRPr>
            </a:lvl7pPr>
            <a:lvl8pPr marL="2400024" indent="0" algn="ctr">
              <a:buNone/>
              <a:defRPr>
                <a:solidFill>
                  <a:schemeClr val="tx1">
                    <a:tint val="75000"/>
                  </a:schemeClr>
                </a:solidFill>
              </a:defRPr>
            </a:lvl8pPr>
            <a:lvl9pPr marL="2742885"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14" y="3120391"/>
            <a:ext cx="6656137" cy="95590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5000" b="0" i="0" u="none" strike="noStrike" kern="1200" cap="none" spc="-48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4" name="Group 3"/>
          <p:cNvGrpSpPr/>
          <p:nvPr userDrawn="1"/>
        </p:nvGrpSpPr>
        <p:grpSpPr>
          <a:xfrm>
            <a:off x="6328853" y="1645496"/>
            <a:ext cx="799008" cy="2029122"/>
            <a:chOff x="8882758" y="1905000"/>
            <a:chExt cx="1277596" cy="3245368"/>
          </a:xfrm>
        </p:grpSpPr>
        <p:sp>
          <p:nvSpPr>
            <p:cNvPr id="12" name="Oval 6"/>
            <p:cNvSpPr>
              <a:spLocks noChangeArrowheads="1"/>
            </p:cNvSpPr>
            <p:nvPr userDrawn="1"/>
          </p:nvSpPr>
          <p:spPr bwMode="auto">
            <a:xfrm>
              <a:off x="9255454" y="1905000"/>
              <a:ext cx="529136" cy="539872"/>
            </a:xfrm>
            <a:prstGeom prst="ellipse">
              <a:avLst/>
            </a:prstGeom>
            <a:ln>
              <a:headEnd/>
              <a:tailEnd/>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pPr defTabSz="914172"/>
              <a:endParaRPr lang="en-US" sz="1800">
                <a:solidFill>
                  <a:srgbClr val="292929"/>
                </a:solidFill>
              </a:endParaRPr>
            </a:p>
          </p:txBody>
        </p:sp>
        <p:sp>
          <p:nvSpPr>
            <p:cNvPr id="13" name="Freeform 12"/>
            <p:cNvSpPr>
              <a:spLocks/>
            </p:cNvSpPr>
            <p:nvPr userDrawn="1"/>
          </p:nvSpPr>
          <p:spPr bwMode="auto">
            <a:xfrm>
              <a:off x="8882758" y="2506221"/>
              <a:ext cx="1277596" cy="2644147"/>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ln>
              <a:headEnd/>
              <a:tailEnd/>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pPr defTabSz="914172"/>
              <a:endParaRPr lang="en-US" sz="1800">
                <a:solidFill>
                  <a:srgbClr val="292929"/>
                </a:solidFill>
              </a:endParaRPr>
            </a:p>
          </p:txBody>
        </p:sp>
      </p:grpSp>
      <p:grpSp>
        <p:nvGrpSpPr>
          <p:cNvPr id="15" name="Group 14"/>
          <p:cNvGrpSpPr/>
          <p:nvPr userDrawn="1"/>
        </p:nvGrpSpPr>
        <p:grpSpPr>
          <a:xfrm>
            <a:off x="7423397" y="1645496"/>
            <a:ext cx="799008" cy="2029122"/>
            <a:chOff x="8882758" y="1905000"/>
            <a:chExt cx="1277596" cy="3245368"/>
          </a:xfrm>
        </p:grpSpPr>
        <p:sp>
          <p:nvSpPr>
            <p:cNvPr id="16" name="Oval 6"/>
            <p:cNvSpPr>
              <a:spLocks noChangeArrowheads="1"/>
            </p:cNvSpPr>
            <p:nvPr userDrawn="1"/>
          </p:nvSpPr>
          <p:spPr bwMode="auto">
            <a:xfrm>
              <a:off x="9255454" y="1905000"/>
              <a:ext cx="529136" cy="539872"/>
            </a:xfrm>
            <a:prstGeom prst="ellipse">
              <a:avLst/>
            </a:prstGeom>
            <a:ln>
              <a:headEnd/>
              <a:tailEnd/>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pPr defTabSz="914172"/>
              <a:endParaRPr lang="en-US" sz="1800">
                <a:solidFill>
                  <a:srgbClr val="292929"/>
                </a:solidFill>
              </a:endParaRPr>
            </a:p>
          </p:txBody>
        </p:sp>
        <p:sp>
          <p:nvSpPr>
            <p:cNvPr id="17" name="Freeform 16"/>
            <p:cNvSpPr>
              <a:spLocks/>
            </p:cNvSpPr>
            <p:nvPr userDrawn="1"/>
          </p:nvSpPr>
          <p:spPr bwMode="auto">
            <a:xfrm>
              <a:off x="8882758" y="2506221"/>
              <a:ext cx="1277596" cy="2644147"/>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ln>
              <a:headEnd/>
              <a:tailEnd/>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pPr defTabSz="914172"/>
              <a:endParaRPr lang="en-US" sz="1800">
                <a:solidFill>
                  <a:srgbClr val="292929"/>
                </a:solidFill>
              </a:endParaRPr>
            </a:p>
          </p:txBody>
        </p:sp>
      </p:grpSp>
      <p:grpSp>
        <p:nvGrpSpPr>
          <p:cNvPr id="18" name="Group 17"/>
          <p:cNvGrpSpPr/>
          <p:nvPr userDrawn="1"/>
        </p:nvGrpSpPr>
        <p:grpSpPr>
          <a:xfrm>
            <a:off x="6796410" y="1360335"/>
            <a:ext cx="958447" cy="2434026"/>
            <a:chOff x="8882758" y="1905000"/>
            <a:chExt cx="1277596" cy="3245368"/>
          </a:xfrm>
        </p:grpSpPr>
        <p:sp>
          <p:nvSpPr>
            <p:cNvPr id="19" name="Oval 6"/>
            <p:cNvSpPr>
              <a:spLocks noChangeArrowheads="1"/>
            </p:cNvSpPr>
            <p:nvPr userDrawn="1"/>
          </p:nvSpPr>
          <p:spPr bwMode="auto">
            <a:xfrm>
              <a:off x="9255454" y="1905000"/>
              <a:ext cx="529136" cy="539872"/>
            </a:xfrm>
            <a:prstGeom prst="ellipse">
              <a:avLst/>
            </a:prstGeom>
            <a:ln>
              <a:headEnd/>
              <a:tailEnd/>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pPr defTabSz="914172"/>
              <a:endParaRPr lang="en-US" sz="1800">
                <a:solidFill>
                  <a:srgbClr val="292929"/>
                </a:solidFill>
              </a:endParaRPr>
            </a:p>
          </p:txBody>
        </p:sp>
        <p:sp>
          <p:nvSpPr>
            <p:cNvPr id="20" name="Freeform 19"/>
            <p:cNvSpPr>
              <a:spLocks/>
            </p:cNvSpPr>
            <p:nvPr userDrawn="1"/>
          </p:nvSpPr>
          <p:spPr bwMode="auto">
            <a:xfrm>
              <a:off x="8882758" y="2506221"/>
              <a:ext cx="1277596" cy="2644147"/>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ln>
              <a:headEnd/>
              <a:tailEnd/>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pPr defTabSz="914172"/>
              <a:endParaRPr lang="en-US" sz="1800">
                <a:solidFill>
                  <a:srgbClr val="292929"/>
                </a:solidFill>
              </a:endParaRPr>
            </a:p>
          </p:txBody>
        </p:sp>
      </p:grpSp>
    </p:spTree>
    <p:extLst>
      <p:ext uri="{BB962C8B-B14F-4D97-AF65-F5344CB8AC3E}">
        <p14:creationId xmlns:p14="http://schemas.microsoft.com/office/powerpoint/2010/main" val="2295884666"/>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91008" y="2600759"/>
            <a:ext cx="8022140" cy="1033983"/>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9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872963" y="4753541"/>
            <a:ext cx="1880410" cy="218515"/>
          </a:xfrm>
          <a:prstGeom prst="rect">
            <a:avLst/>
          </a:prstGeom>
        </p:spPr>
      </p:pic>
    </p:spTree>
    <p:extLst>
      <p:ext uri="{BB962C8B-B14F-4D97-AF65-F5344CB8AC3E}">
        <p14:creationId xmlns:p14="http://schemas.microsoft.com/office/powerpoint/2010/main" val="1398500351"/>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microsoft.com/office/2007/relationships/hdphoto" Target="../media/hdphoto1.wdp"/></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124.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5" Type="http://schemas.openxmlformats.org/officeDocument/2006/relationships/theme" Target="../theme/theme10.xml"/><Relationship Id="rId4" Type="http://schemas.openxmlformats.org/officeDocument/2006/relationships/slideLayout" Target="../slideLayouts/slideLayout125.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128.xml"/><Relationship Id="rId2" Type="http://schemas.openxmlformats.org/officeDocument/2006/relationships/slideLayout" Target="../slideLayouts/slideLayout127.xml"/><Relationship Id="rId1" Type="http://schemas.openxmlformats.org/officeDocument/2006/relationships/slideLayout" Target="../slideLayouts/slideLayout126.xml"/><Relationship Id="rId5" Type="http://schemas.openxmlformats.org/officeDocument/2006/relationships/theme" Target="../theme/theme11.xml"/><Relationship Id="rId4" Type="http://schemas.openxmlformats.org/officeDocument/2006/relationships/slideLayout" Target="../slideLayouts/slideLayout12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7.xml"/><Relationship Id="rId13" Type="http://schemas.openxmlformats.org/officeDocument/2006/relationships/theme" Target="../theme/theme12.xml"/><Relationship Id="rId3" Type="http://schemas.openxmlformats.org/officeDocument/2006/relationships/slideLayout" Target="../slideLayouts/slideLayout132.xml"/><Relationship Id="rId7" Type="http://schemas.openxmlformats.org/officeDocument/2006/relationships/slideLayout" Target="../slideLayouts/slideLayout136.xml"/><Relationship Id="rId12" Type="http://schemas.openxmlformats.org/officeDocument/2006/relationships/slideLayout" Target="../slideLayouts/slideLayout141.xml"/><Relationship Id="rId2" Type="http://schemas.openxmlformats.org/officeDocument/2006/relationships/slideLayout" Target="../slideLayouts/slideLayout131.xml"/><Relationship Id="rId1" Type="http://schemas.openxmlformats.org/officeDocument/2006/relationships/slideLayout" Target="../slideLayouts/slideLayout130.xml"/><Relationship Id="rId6" Type="http://schemas.openxmlformats.org/officeDocument/2006/relationships/slideLayout" Target="../slideLayouts/slideLayout135.xml"/><Relationship Id="rId11" Type="http://schemas.openxmlformats.org/officeDocument/2006/relationships/slideLayout" Target="../slideLayouts/slideLayout140.xml"/><Relationship Id="rId5" Type="http://schemas.openxmlformats.org/officeDocument/2006/relationships/slideLayout" Target="../slideLayouts/slideLayout134.xml"/><Relationship Id="rId10" Type="http://schemas.openxmlformats.org/officeDocument/2006/relationships/slideLayout" Target="../slideLayouts/slideLayout139.xml"/><Relationship Id="rId4" Type="http://schemas.openxmlformats.org/officeDocument/2006/relationships/slideLayout" Target="../slideLayouts/slideLayout133.xml"/><Relationship Id="rId9" Type="http://schemas.openxmlformats.org/officeDocument/2006/relationships/slideLayout" Target="../slideLayouts/slideLayout138.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9.xml"/><Relationship Id="rId13" Type="http://schemas.openxmlformats.org/officeDocument/2006/relationships/slideLayout" Target="../slideLayouts/slideLayout154.xml"/><Relationship Id="rId18" Type="http://schemas.openxmlformats.org/officeDocument/2006/relationships/slideLayout" Target="../slideLayouts/slideLayout159.xml"/><Relationship Id="rId3" Type="http://schemas.openxmlformats.org/officeDocument/2006/relationships/slideLayout" Target="../slideLayouts/slideLayout144.xml"/><Relationship Id="rId7" Type="http://schemas.openxmlformats.org/officeDocument/2006/relationships/slideLayout" Target="../slideLayouts/slideLayout148.xml"/><Relationship Id="rId12" Type="http://schemas.openxmlformats.org/officeDocument/2006/relationships/slideLayout" Target="../slideLayouts/slideLayout153.xml"/><Relationship Id="rId17" Type="http://schemas.openxmlformats.org/officeDocument/2006/relationships/slideLayout" Target="../slideLayouts/slideLayout158.xml"/><Relationship Id="rId2" Type="http://schemas.openxmlformats.org/officeDocument/2006/relationships/slideLayout" Target="../slideLayouts/slideLayout143.xml"/><Relationship Id="rId16" Type="http://schemas.openxmlformats.org/officeDocument/2006/relationships/slideLayout" Target="../slideLayouts/slideLayout157.xml"/><Relationship Id="rId1" Type="http://schemas.openxmlformats.org/officeDocument/2006/relationships/slideLayout" Target="../slideLayouts/slideLayout142.xml"/><Relationship Id="rId6" Type="http://schemas.openxmlformats.org/officeDocument/2006/relationships/slideLayout" Target="../slideLayouts/slideLayout147.xml"/><Relationship Id="rId11" Type="http://schemas.openxmlformats.org/officeDocument/2006/relationships/slideLayout" Target="../slideLayouts/slideLayout152.xml"/><Relationship Id="rId5" Type="http://schemas.openxmlformats.org/officeDocument/2006/relationships/slideLayout" Target="../slideLayouts/slideLayout146.xml"/><Relationship Id="rId15" Type="http://schemas.openxmlformats.org/officeDocument/2006/relationships/slideLayout" Target="../slideLayouts/slideLayout156.xml"/><Relationship Id="rId10" Type="http://schemas.openxmlformats.org/officeDocument/2006/relationships/slideLayout" Target="../slideLayouts/slideLayout151.xml"/><Relationship Id="rId19" Type="http://schemas.openxmlformats.org/officeDocument/2006/relationships/theme" Target="../theme/theme13.xml"/><Relationship Id="rId4" Type="http://schemas.openxmlformats.org/officeDocument/2006/relationships/slideLayout" Target="../slideLayouts/slideLayout145.xml"/><Relationship Id="rId9" Type="http://schemas.openxmlformats.org/officeDocument/2006/relationships/slideLayout" Target="../slideLayouts/slideLayout150.xml"/><Relationship Id="rId14" Type="http://schemas.openxmlformats.org/officeDocument/2006/relationships/slideLayout" Target="../slideLayouts/slideLayout155.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theme" Target="../theme/theme4.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image" Target="../media/image9.png"/><Relationship Id="rId5" Type="http://schemas.openxmlformats.org/officeDocument/2006/relationships/slideLayout" Target="../slideLayouts/slideLayout43.xml"/><Relationship Id="rId10" Type="http://schemas.openxmlformats.org/officeDocument/2006/relationships/theme" Target="../theme/theme5.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theme" Target="../theme/theme6.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slideLayout" Target="../slideLayouts/slideLayout77.xml"/><Relationship Id="rId3" Type="http://schemas.openxmlformats.org/officeDocument/2006/relationships/slideLayout" Target="../slideLayouts/slideLayout62.xml"/><Relationship Id="rId21" Type="http://schemas.openxmlformats.org/officeDocument/2006/relationships/slideLayout" Target="../slideLayouts/slideLayout80.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slideLayout" Target="../slideLayouts/slideLayout76.xml"/><Relationship Id="rId2" Type="http://schemas.openxmlformats.org/officeDocument/2006/relationships/slideLayout" Target="../slideLayouts/slideLayout61.xml"/><Relationship Id="rId16" Type="http://schemas.openxmlformats.org/officeDocument/2006/relationships/slideLayout" Target="../slideLayouts/slideLayout75.xml"/><Relationship Id="rId20" Type="http://schemas.openxmlformats.org/officeDocument/2006/relationships/slideLayout" Target="../slideLayouts/slideLayout79.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slideLayout" Target="../slideLayouts/slideLayout74.xml"/><Relationship Id="rId23" Type="http://schemas.openxmlformats.org/officeDocument/2006/relationships/theme" Target="../theme/theme7.xml"/><Relationship Id="rId10" Type="http://schemas.openxmlformats.org/officeDocument/2006/relationships/slideLayout" Target="../slideLayouts/slideLayout69.xml"/><Relationship Id="rId19" Type="http://schemas.openxmlformats.org/officeDocument/2006/relationships/slideLayout" Target="../slideLayouts/slideLayout78.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 Id="rId22" Type="http://schemas.openxmlformats.org/officeDocument/2006/relationships/slideLayout" Target="../slideLayouts/slideLayout8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slideLayout" Target="../slideLayouts/slideLayout94.xml"/><Relationship Id="rId18" Type="http://schemas.openxmlformats.org/officeDocument/2006/relationships/slideLayout" Target="../slideLayouts/slideLayout99.xml"/><Relationship Id="rId3" Type="http://schemas.openxmlformats.org/officeDocument/2006/relationships/slideLayout" Target="../slideLayouts/slideLayout84.xml"/><Relationship Id="rId21" Type="http://schemas.openxmlformats.org/officeDocument/2006/relationships/slideLayout" Target="../slideLayouts/slideLayout102.xml"/><Relationship Id="rId7" Type="http://schemas.openxmlformats.org/officeDocument/2006/relationships/slideLayout" Target="../slideLayouts/slideLayout88.xml"/><Relationship Id="rId12" Type="http://schemas.openxmlformats.org/officeDocument/2006/relationships/slideLayout" Target="../slideLayouts/slideLayout93.xml"/><Relationship Id="rId17" Type="http://schemas.openxmlformats.org/officeDocument/2006/relationships/slideLayout" Target="../slideLayouts/slideLayout98.xml"/><Relationship Id="rId2" Type="http://schemas.openxmlformats.org/officeDocument/2006/relationships/slideLayout" Target="../slideLayouts/slideLayout83.xml"/><Relationship Id="rId16" Type="http://schemas.openxmlformats.org/officeDocument/2006/relationships/slideLayout" Target="../slideLayouts/slideLayout97.xml"/><Relationship Id="rId20" Type="http://schemas.openxmlformats.org/officeDocument/2006/relationships/slideLayout" Target="../slideLayouts/slideLayout101.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24" Type="http://schemas.openxmlformats.org/officeDocument/2006/relationships/theme" Target="../theme/theme8.xml"/><Relationship Id="rId5" Type="http://schemas.openxmlformats.org/officeDocument/2006/relationships/slideLayout" Target="../slideLayouts/slideLayout86.xml"/><Relationship Id="rId15" Type="http://schemas.openxmlformats.org/officeDocument/2006/relationships/slideLayout" Target="../slideLayouts/slideLayout96.xml"/><Relationship Id="rId23" Type="http://schemas.openxmlformats.org/officeDocument/2006/relationships/slideLayout" Target="../slideLayouts/slideLayout104.xml"/><Relationship Id="rId10" Type="http://schemas.openxmlformats.org/officeDocument/2006/relationships/slideLayout" Target="../slideLayouts/slideLayout91.xml"/><Relationship Id="rId19" Type="http://schemas.openxmlformats.org/officeDocument/2006/relationships/slideLayout" Target="../slideLayouts/slideLayout100.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slideLayout" Target="../slideLayouts/slideLayout95.xml"/><Relationship Id="rId22" Type="http://schemas.openxmlformats.org/officeDocument/2006/relationships/slideLayout" Target="../slideLayouts/slideLayout103.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12.xml"/><Relationship Id="rId13" Type="http://schemas.openxmlformats.org/officeDocument/2006/relationships/slideLayout" Target="../slideLayouts/slideLayout117.xml"/><Relationship Id="rId18" Type="http://schemas.openxmlformats.org/officeDocument/2006/relationships/theme" Target="../theme/theme9.xml"/><Relationship Id="rId3" Type="http://schemas.openxmlformats.org/officeDocument/2006/relationships/slideLayout" Target="../slideLayouts/slideLayout107.xml"/><Relationship Id="rId7" Type="http://schemas.openxmlformats.org/officeDocument/2006/relationships/slideLayout" Target="../slideLayouts/slideLayout111.xml"/><Relationship Id="rId12" Type="http://schemas.openxmlformats.org/officeDocument/2006/relationships/slideLayout" Target="../slideLayouts/slideLayout116.xml"/><Relationship Id="rId17" Type="http://schemas.openxmlformats.org/officeDocument/2006/relationships/slideLayout" Target="../slideLayouts/slideLayout121.xml"/><Relationship Id="rId2" Type="http://schemas.openxmlformats.org/officeDocument/2006/relationships/slideLayout" Target="../slideLayouts/slideLayout106.xml"/><Relationship Id="rId16" Type="http://schemas.openxmlformats.org/officeDocument/2006/relationships/slideLayout" Target="../slideLayouts/slideLayout120.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slideLayout" Target="../slideLayouts/slideLayout115.xml"/><Relationship Id="rId5" Type="http://schemas.openxmlformats.org/officeDocument/2006/relationships/slideLayout" Target="../slideLayouts/slideLayout109.xml"/><Relationship Id="rId15" Type="http://schemas.openxmlformats.org/officeDocument/2006/relationships/slideLayout" Target="../slideLayouts/slideLayout119.xml"/><Relationship Id="rId10" Type="http://schemas.openxmlformats.org/officeDocument/2006/relationships/slideLayout" Target="../slideLayouts/slideLayout114.xml"/><Relationship Id="rId19" Type="http://schemas.openxmlformats.org/officeDocument/2006/relationships/image" Target="../media/image17.jpg"/><Relationship Id="rId4" Type="http://schemas.openxmlformats.org/officeDocument/2006/relationships/slideLayout" Target="../slideLayouts/slideLayout108.xml"/><Relationship Id="rId9" Type="http://schemas.openxmlformats.org/officeDocument/2006/relationships/slideLayout" Target="../slideLayouts/slideLayout113.xml"/><Relationship Id="rId14" Type="http://schemas.openxmlformats.org/officeDocument/2006/relationships/slideLayout" Target="../slideLayouts/slideLayout1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7534" y="171451"/>
            <a:ext cx="8368939" cy="56784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7534" y="1097285"/>
            <a:ext cx="8368939" cy="1546577"/>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4" name="Picture 3"/>
          <p:cNvPicPr>
            <a:picLocks noChangeAspect="1"/>
          </p:cNvPicPr>
          <p:nvPr/>
        </p:nvPicPr>
        <p:blipFill>
          <a:blip r:embed="rId21" cstate="print">
            <a:duotone>
              <a:prstClr val="black"/>
              <a:schemeClr val="tx2">
                <a:tint val="45000"/>
                <a:satMod val="400000"/>
              </a:schemeClr>
            </a:duotone>
            <a:extLst>
              <a:ext uri="{BEBA8EAE-BF5A-486C-A8C5-ECC9F3942E4B}">
                <a14:imgProps xmlns:a14="http://schemas.microsoft.com/office/drawing/2010/main">
                  <a14:imgLayer r:embed="rId22">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07" y="4779411"/>
            <a:ext cx="1261769" cy="146626"/>
          </a:xfrm>
          <a:prstGeom prst="rect">
            <a:avLst/>
          </a:prstGeom>
        </p:spPr>
      </p:pic>
    </p:spTree>
  </p:cSld>
  <p:clrMap bg1="lt1" tx1="dk1" bg2="lt2" tx2="dk2" accent1="accent1" accent2="accent2" accent3="accent3" accent4="accent4" accent5="accent5" accent6="accent6" hlink="hlink" folHlink="folHlink"/>
  <p:sldLayoutIdLst>
    <p:sldLayoutId id="2147483742" r:id="rId1"/>
    <p:sldLayoutId id="2147483702" r:id="rId2"/>
    <p:sldLayoutId id="2147483748" r:id="rId3"/>
    <p:sldLayoutId id="2147483780" r:id="rId4"/>
    <p:sldLayoutId id="2147483781" r:id="rId5"/>
    <p:sldLayoutId id="2147483768" r:id="rId6"/>
    <p:sldLayoutId id="2147483700" r:id="rId7"/>
    <p:sldLayoutId id="2147483701" r:id="rId8"/>
    <p:sldLayoutId id="2147483782" r:id="rId9"/>
    <p:sldLayoutId id="2147483783" r:id="rId10"/>
    <p:sldLayoutId id="2147483774" r:id="rId11"/>
    <p:sldLayoutId id="2147483775" r:id="rId12"/>
    <p:sldLayoutId id="2147483776" r:id="rId13"/>
    <p:sldLayoutId id="2147483777" r:id="rId14"/>
    <p:sldLayoutId id="2147483778" r:id="rId15"/>
    <p:sldLayoutId id="2147483779" r:id="rId16"/>
    <p:sldLayoutId id="2147483703" r:id="rId17"/>
    <p:sldLayoutId id="2147483704" r:id="rId18"/>
    <p:sldLayoutId id="2147483786" r:id="rId19"/>
  </p:sldLayoutIdLst>
  <p:transition>
    <p:fade/>
  </p:transition>
  <p:timing>
    <p:tnLst>
      <p:par>
        <p:cTn id="1" dur="indefinite" restart="never" nodeType="tmRoot"/>
      </p:par>
    </p:tnLst>
  </p:timing>
  <p:txStyles>
    <p:titleStyle>
      <a:lvl1pPr algn="l" defTabSz="685750" rtl="0" eaLnBrk="1" latinLnBrk="0" hangingPunct="1">
        <a:lnSpc>
          <a:spcPct val="90000"/>
        </a:lnSpc>
        <a:spcBef>
          <a:spcPct val="0"/>
        </a:spcBef>
        <a:buNone/>
        <a:defRPr lang="en-US" sz="4100" b="0" kern="1200" cap="none" spc="-75" baseline="0" dirty="0" smtClean="0">
          <a:ln w="3175">
            <a:solidFill>
              <a:schemeClr val="bg1">
                <a:alpha val="0"/>
              </a:schemeClr>
            </a:solid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258356" indent="-258356" algn="l" defTabSz="685750" rtl="0" eaLnBrk="1" latinLnBrk="0" hangingPunct="1">
        <a:lnSpc>
          <a:spcPct val="100000"/>
        </a:lnSpc>
        <a:spcBef>
          <a:spcPts val="900"/>
        </a:spcBef>
        <a:buSzPct val="80000"/>
        <a:buFont typeface="Arial" pitchFamily="34" charset="0"/>
        <a:buChar char="•"/>
        <a:defRPr sz="2400" kern="1200">
          <a:ln>
            <a:solidFill>
              <a:schemeClr val="bg1">
                <a:alpha val="0"/>
              </a:schemeClr>
            </a:solidFill>
          </a:ln>
          <a:gradFill>
            <a:gsLst>
              <a:gs pos="0">
                <a:srgbClr val="595959"/>
              </a:gs>
              <a:gs pos="86000">
                <a:srgbClr val="595959"/>
              </a:gs>
            </a:gsLst>
            <a:lin ang="5400000" scaled="0"/>
          </a:gradFill>
          <a:latin typeface="+mn-lt"/>
          <a:ea typeface="+mn-ea"/>
          <a:cs typeface="+mn-cs"/>
        </a:defRPr>
      </a:lvl1pPr>
      <a:lvl2pPr marL="601246" indent="-255976" algn="l" defTabSz="685750" rtl="0" eaLnBrk="1" latinLnBrk="0" hangingPunct="1">
        <a:lnSpc>
          <a:spcPct val="100000"/>
        </a:lnSpc>
        <a:spcBef>
          <a:spcPts val="225"/>
        </a:spcBef>
        <a:buSzPct val="80000"/>
        <a:buFont typeface="Arial" pitchFamily="34" charset="0"/>
        <a:buChar char="•"/>
        <a:defRPr sz="2100" kern="1200">
          <a:ln>
            <a:solidFill>
              <a:schemeClr val="bg1">
                <a:alpha val="0"/>
              </a:schemeClr>
            </a:solidFill>
          </a:ln>
          <a:gradFill>
            <a:gsLst>
              <a:gs pos="0">
                <a:srgbClr val="595959"/>
              </a:gs>
              <a:gs pos="86000">
                <a:srgbClr val="595959"/>
              </a:gs>
            </a:gsLst>
            <a:lin ang="5400000" scaled="0"/>
          </a:gradFill>
          <a:latin typeface="+mn-lt"/>
          <a:ea typeface="+mn-ea"/>
          <a:cs typeface="+mn-cs"/>
        </a:defRPr>
      </a:lvl2pPr>
      <a:lvl3pPr marL="944136" indent="-258356" algn="l" defTabSz="685750" rtl="0" eaLnBrk="1" latinLnBrk="0" hangingPunct="1">
        <a:lnSpc>
          <a:spcPct val="100000"/>
        </a:lnSpc>
        <a:spcBef>
          <a:spcPts val="225"/>
        </a:spcBef>
        <a:buSzPct val="80000"/>
        <a:buFont typeface="Arial" pitchFamily="34" charset="0"/>
        <a:buChar char="•"/>
        <a:defRPr sz="1800" kern="1200">
          <a:ln>
            <a:solidFill>
              <a:schemeClr val="bg1">
                <a:alpha val="0"/>
              </a:schemeClr>
            </a:solidFill>
          </a:ln>
          <a:gradFill>
            <a:gsLst>
              <a:gs pos="0">
                <a:srgbClr val="595959"/>
              </a:gs>
              <a:gs pos="86000">
                <a:srgbClr val="595959"/>
              </a:gs>
            </a:gsLst>
            <a:lin ang="5400000" scaled="0"/>
          </a:gradFill>
          <a:latin typeface="+mn-lt"/>
          <a:ea typeface="+mn-ea"/>
          <a:cs typeface="+mn-cs"/>
        </a:defRPr>
      </a:lvl3pPr>
      <a:lvl4pPr marL="1287022" indent="-259547" algn="l" defTabSz="685750" rtl="0" eaLnBrk="1" latinLnBrk="0" hangingPunct="1">
        <a:lnSpc>
          <a:spcPct val="100000"/>
        </a:lnSpc>
        <a:spcBef>
          <a:spcPts val="225"/>
        </a:spcBef>
        <a:buSzPct val="80000"/>
        <a:buFont typeface="Arial" pitchFamily="34" charset="0"/>
        <a:buChar char="•"/>
        <a:defRPr sz="1500" kern="1200">
          <a:ln>
            <a:solidFill>
              <a:schemeClr val="bg1">
                <a:alpha val="0"/>
              </a:schemeClr>
            </a:solidFill>
          </a:ln>
          <a:gradFill>
            <a:gsLst>
              <a:gs pos="0">
                <a:srgbClr val="595959"/>
              </a:gs>
              <a:gs pos="86000">
                <a:srgbClr val="595959"/>
              </a:gs>
            </a:gsLst>
            <a:lin ang="5400000" scaled="0"/>
          </a:gradFill>
          <a:latin typeface="+mn-lt"/>
          <a:ea typeface="+mn-ea"/>
          <a:cs typeface="+mn-cs"/>
        </a:defRPr>
      </a:lvl4pPr>
      <a:lvl5pPr marL="1629911" indent="-252404" algn="l" defTabSz="685750" rtl="0" eaLnBrk="1" latinLnBrk="0" hangingPunct="1">
        <a:lnSpc>
          <a:spcPct val="100000"/>
        </a:lnSpc>
        <a:spcBef>
          <a:spcPts val="225"/>
        </a:spcBef>
        <a:buSzPct val="80000"/>
        <a:buFont typeface="Arial" pitchFamily="34" charset="0"/>
        <a:buChar char="•"/>
        <a:defRPr sz="1500" kern="1200">
          <a:ln>
            <a:solidFill>
              <a:schemeClr val="bg1">
                <a:alpha val="0"/>
              </a:schemeClr>
            </a:solidFill>
          </a:ln>
          <a:gradFill>
            <a:gsLst>
              <a:gs pos="0">
                <a:srgbClr val="595959"/>
              </a:gs>
              <a:gs pos="86000">
                <a:srgbClr val="595959"/>
              </a:gs>
            </a:gsLst>
            <a:lin ang="5400000" scaled="0"/>
          </a:gradFill>
          <a:latin typeface="+mn-lt"/>
          <a:ea typeface="+mn-ea"/>
          <a:cs typeface="+mn-cs"/>
        </a:defRPr>
      </a:lvl5pPr>
      <a:lvl6pPr marL="1885814"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686"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562"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436"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50" rtl="0" eaLnBrk="1" latinLnBrk="0" hangingPunct="1">
        <a:defRPr sz="1400" kern="1200">
          <a:solidFill>
            <a:schemeClr val="tx1"/>
          </a:solidFill>
          <a:latin typeface="+mn-lt"/>
          <a:ea typeface="+mn-ea"/>
          <a:cs typeface="+mn-cs"/>
        </a:defRPr>
      </a:lvl1pPr>
      <a:lvl2pPr marL="342874" algn="l" defTabSz="685750" rtl="0" eaLnBrk="1" latinLnBrk="0" hangingPunct="1">
        <a:defRPr sz="1400" kern="1200">
          <a:solidFill>
            <a:schemeClr val="tx1"/>
          </a:solidFill>
          <a:latin typeface="+mn-lt"/>
          <a:ea typeface="+mn-ea"/>
          <a:cs typeface="+mn-cs"/>
        </a:defRPr>
      </a:lvl2pPr>
      <a:lvl3pPr marL="685750" algn="l" defTabSz="685750" rtl="0" eaLnBrk="1" latinLnBrk="0" hangingPunct="1">
        <a:defRPr sz="1400" kern="1200">
          <a:solidFill>
            <a:schemeClr val="tx1"/>
          </a:solidFill>
          <a:latin typeface="+mn-lt"/>
          <a:ea typeface="+mn-ea"/>
          <a:cs typeface="+mn-cs"/>
        </a:defRPr>
      </a:lvl3pPr>
      <a:lvl4pPr marL="1028624" algn="l" defTabSz="685750" rtl="0" eaLnBrk="1" latinLnBrk="0" hangingPunct="1">
        <a:defRPr sz="1400" kern="1200">
          <a:solidFill>
            <a:schemeClr val="tx1"/>
          </a:solidFill>
          <a:latin typeface="+mn-lt"/>
          <a:ea typeface="+mn-ea"/>
          <a:cs typeface="+mn-cs"/>
        </a:defRPr>
      </a:lvl4pPr>
      <a:lvl5pPr marL="1371500" algn="l" defTabSz="685750" rtl="0" eaLnBrk="1" latinLnBrk="0" hangingPunct="1">
        <a:defRPr sz="1400" kern="1200">
          <a:solidFill>
            <a:schemeClr val="tx1"/>
          </a:solidFill>
          <a:latin typeface="+mn-lt"/>
          <a:ea typeface="+mn-ea"/>
          <a:cs typeface="+mn-cs"/>
        </a:defRPr>
      </a:lvl5pPr>
      <a:lvl6pPr marL="1714372" algn="l" defTabSz="685750" rtl="0" eaLnBrk="1" latinLnBrk="0" hangingPunct="1">
        <a:defRPr sz="1400" kern="1200">
          <a:solidFill>
            <a:schemeClr val="tx1"/>
          </a:solidFill>
          <a:latin typeface="+mn-lt"/>
          <a:ea typeface="+mn-ea"/>
          <a:cs typeface="+mn-cs"/>
        </a:defRPr>
      </a:lvl6pPr>
      <a:lvl7pPr marL="2057249" algn="l" defTabSz="685750" rtl="0" eaLnBrk="1" latinLnBrk="0" hangingPunct="1">
        <a:defRPr sz="1400" kern="1200">
          <a:solidFill>
            <a:schemeClr val="tx1"/>
          </a:solidFill>
          <a:latin typeface="+mn-lt"/>
          <a:ea typeface="+mn-ea"/>
          <a:cs typeface="+mn-cs"/>
        </a:defRPr>
      </a:lvl7pPr>
      <a:lvl8pPr marL="2400124" algn="l" defTabSz="685750" rtl="0" eaLnBrk="1" latinLnBrk="0" hangingPunct="1">
        <a:defRPr sz="1400" kern="1200">
          <a:solidFill>
            <a:schemeClr val="tx1"/>
          </a:solidFill>
          <a:latin typeface="+mn-lt"/>
          <a:ea typeface="+mn-ea"/>
          <a:cs typeface="+mn-cs"/>
        </a:defRPr>
      </a:lvl8pPr>
      <a:lvl9pPr marL="2742999" algn="l" defTabSz="685750" rtl="0" eaLnBrk="1" latinLnBrk="0" hangingPunct="1">
        <a:defRPr sz="14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rgbClr val="4E91CE"/>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171451"/>
            <a:ext cx="8363938" cy="56784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9436" y="1085852"/>
            <a:ext cx="8363937" cy="1500411"/>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56608707"/>
      </p:ext>
    </p:extLst>
  </p:cSld>
  <p:clrMap bg1="dk1" tx1="lt1" bg2="dk2" tx2="lt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Lst>
  <p:transition>
    <p:fade/>
  </p:transition>
  <p:txStyles>
    <p:titleStyle>
      <a:lvl1pPr algn="l" defTabSz="685750" rtl="0" eaLnBrk="1" latinLnBrk="0" hangingPunct="1">
        <a:lnSpc>
          <a:spcPct val="90000"/>
        </a:lnSpc>
        <a:spcBef>
          <a:spcPct val="0"/>
        </a:spcBef>
        <a:buNone/>
        <a:defRPr lang="en-US" sz="4100" b="0" kern="1200" cap="none" spc="-75" baseline="0" dirty="0" smtClean="0">
          <a:ln w="3175">
            <a:noFill/>
          </a:ln>
          <a:gradFill flip="none" rotWithShape="1">
            <a:gsLst>
              <a:gs pos="0">
                <a:schemeClr val="tx1">
                  <a:lumMod val="75000"/>
                  <a:lumOff val="25000"/>
                </a:schemeClr>
              </a:gs>
              <a:gs pos="86000">
                <a:schemeClr val="tx1">
                  <a:lumMod val="75000"/>
                  <a:lumOff val="25000"/>
                </a:schemeClr>
              </a:gs>
            </a:gsLst>
            <a:lin ang="5400000" scaled="0"/>
            <a:tileRect/>
          </a:gradFill>
          <a:effectLst/>
          <a:latin typeface="Segoe UI Light" pitchFamily="34" charset="0"/>
          <a:ea typeface="+mn-ea"/>
          <a:cs typeface="Arial" charset="0"/>
        </a:defRPr>
      </a:lvl1pPr>
    </p:titleStyle>
    <p:bodyStyle>
      <a:lvl1pPr marL="259547" indent="-259547" algn="l" defTabSz="685750" rtl="0" eaLnBrk="1" latinLnBrk="0" hangingPunct="1">
        <a:lnSpc>
          <a:spcPct val="90000"/>
        </a:lnSpc>
        <a:spcBef>
          <a:spcPct val="20000"/>
        </a:spcBef>
        <a:buSzPct val="90000"/>
        <a:buFont typeface="Arial" pitchFamily="34" charset="0"/>
        <a:buChar char="•"/>
        <a:defRPr sz="24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1pPr>
      <a:lvl2pPr marL="472664" indent="-213115" algn="l" defTabSz="685750" rtl="0" eaLnBrk="1" latinLnBrk="0" hangingPunct="1">
        <a:lnSpc>
          <a:spcPct val="90000"/>
        </a:lnSpc>
        <a:spcBef>
          <a:spcPct val="20000"/>
        </a:spcBef>
        <a:buSzPct val="90000"/>
        <a:buFont typeface="Arial" pitchFamily="34" charset="0"/>
        <a:buChar char="•"/>
        <a:tabLst>
          <a:tab pos="472664" algn="l"/>
        </a:tabLst>
        <a:defRPr sz="21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2pPr>
      <a:lvl3pPr marL="685777" indent="-213115" algn="l" defTabSz="685750" rtl="0" eaLnBrk="1" latinLnBrk="0" hangingPunct="1">
        <a:lnSpc>
          <a:spcPct val="90000"/>
        </a:lnSpc>
        <a:spcBef>
          <a:spcPct val="20000"/>
        </a:spcBef>
        <a:buSzPct val="90000"/>
        <a:buFont typeface="Arial" pitchFamily="34" charset="0"/>
        <a:buChar char="•"/>
        <a:defRPr sz="18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3pPr>
      <a:lvl4pPr marL="1112007" indent="-167873" algn="l" defTabSz="685750" rtl="0" eaLnBrk="1" latinLnBrk="0" hangingPunct="1">
        <a:lnSpc>
          <a:spcPct val="90000"/>
        </a:lnSpc>
        <a:spcBef>
          <a:spcPct val="20000"/>
        </a:spcBef>
        <a:buSzPct val="90000"/>
        <a:buFont typeface="Arial" pitchFamily="34" charset="0"/>
        <a:buChar char="•"/>
        <a:tabLst>
          <a:tab pos="685777" algn="l"/>
        </a:tabLst>
        <a:defRPr sz="15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4pPr>
      <a:lvl5pPr marL="1284642" indent="-172636" algn="l" defTabSz="685750" rtl="0" eaLnBrk="1" latinLnBrk="0" hangingPunct="1">
        <a:lnSpc>
          <a:spcPct val="90000"/>
        </a:lnSpc>
        <a:spcBef>
          <a:spcPct val="20000"/>
        </a:spcBef>
        <a:buSzPct val="90000"/>
        <a:buFont typeface="Arial" pitchFamily="34" charset="0"/>
        <a:buChar char="•"/>
        <a:defRPr sz="15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5pPr>
      <a:lvl6pPr marL="1885814"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686"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562"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436"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50" rtl="0" eaLnBrk="1" latinLnBrk="0" hangingPunct="1">
        <a:defRPr sz="1400" kern="1200">
          <a:solidFill>
            <a:schemeClr val="tx1"/>
          </a:solidFill>
          <a:latin typeface="+mn-lt"/>
          <a:ea typeface="+mn-ea"/>
          <a:cs typeface="+mn-cs"/>
        </a:defRPr>
      </a:lvl1pPr>
      <a:lvl2pPr marL="342874" algn="l" defTabSz="685750" rtl="0" eaLnBrk="1" latinLnBrk="0" hangingPunct="1">
        <a:defRPr sz="1400" kern="1200">
          <a:solidFill>
            <a:schemeClr val="tx1"/>
          </a:solidFill>
          <a:latin typeface="+mn-lt"/>
          <a:ea typeface="+mn-ea"/>
          <a:cs typeface="+mn-cs"/>
        </a:defRPr>
      </a:lvl2pPr>
      <a:lvl3pPr marL="685750" algn="l" defTabSz="685750" rtl="0" eaLnBrk="1" latinLnBrk="0" hangingPunct="1">
        <a:defRPr sz="1400" kern="1200">
          <a:solidFill>
            <a:schemeClr val="tx1"/>
          </a:solidFill>
          <a:latin typeface="+mn-lt"/>
          <a:ea typeface="+mn-ea"/>
          <a:cs typeface="+mn-cs"/>
        </a:defRPr>
      </a:lvl3pPr>
      <a:lvl4pPr marL="1028624" algn="l" defTabSz="685750" rtl="0" eaLnBrk="1" latinLnBrk="0" hangingPunct="1">
        <a:defRPr sz="1400" kern="1200">
          <a:solidFill>
            <a:schemeClr val="tx1"/>
          </a:solidFill>
          <a:latin typeface="+mn-lt"/>
          <a:ea typeface="+mn-ea"/>
          <a:cs typeface="+mn-cs"/>
        </a:defRPr>
      </a:lvl4pPr>
      <a:lvl5pPr marL="1371500" algn="l" defTabSz="685750" rtl="0" eaLnBrk="1" latinLnBrk="0" hangingPunct="1">
        <a:defRPr sz="1400" kern="1200">
          <a:solidFill>
            <a:schemeClr val="tx1"/>
          </a:solidFill>
          <a:latin typeface="+mn-lt"/>
          <a:ea typeface="+mn-ea"/>
          <a:cs typeface="+mn-cs"/>
        </a:defRPr>
      </a:lvl5pPr>
      <a:lvl6pPr marL="1714372" algn="l" defTabSz="685750" rtl="0" eaLnBrk="1" latinLnBrk="0" hangingPunct="1">
        <a:defRPr sz="1400" kern="1200">
          <a:solidFill>
            <a:schemeClr val="tx1"/>
          </a:solidFill>
          <a:latin typeface="+mn-lt"/>
          <a:ea typeface="+mn-ea"/>
          <a:cs typeface="+mn-cs"/>
        </a:defRPr>
      </a:lvl6pPr>
      <a:lvl7pPr marL="2057249" algn="l" defTabSz="685750" rtl="0" eaLnBrk="1" latinLnBrk="0" hangingPunct="1">
        <a:defRPr sz="1400" kern="1200">
          <a:solidFill>
            <a:schemeClr val="tx1"/>
          </a:solidFill>
          <a:latin typeface="+mn-lt"/>
          <a:ea typeface="+mn-ea"/>
          <a:cs typeface="+mn-cs"/>
        </a:defRPr>
      </a:lvl7pPr>
      <a:lvl8pPr marL="2400124" algn="l" defTabSz="685750" rtl="0" eaLnBrk="1" latinLnBrk="0" hangingPunct="1">
        <a:defRPr sz="1400" kern="1200">
          <a:solidFill>
            <a:schemeClr val="tx1"/>
          </a:solidFill>
          <a:latin typeface="+mn-lt"/>
          <a:ea typeface="+mn-ea"/>
          <a:cs typeface="+mn-cs"/>
        </a:defRPr>
      </a:lvl8pPr>
      <a:lvl9pPr marL="2742999" algn="l" defTabSz="685750" rtl="0" eaLnBrk="1" latinLnBrk="0" hangingPunct="1">
        <a:defRPr sz="14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rgbClr val="4E91CE"/>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171451"/>
            <a:ext cx="8363938" cy="56784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9436" y="1085852"/>
            <a:ext cx="8363937" cy="1500411"/>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49545134"/>
      </p:ext>
    </p:extLst>
  </p:cSld>
  <p:clrMap bg1="dk1" tx1="lt1" bg2="dk2" tx2="lt2" accent1="accent1" accent2="accent2" accent3="accent3" accent4="accent4" accent5="accent5" accent6="accent6" hlink="hlink" folHlink="folHlink"/>
  <p:sldLayoutIdLst>
    <p:sldLayoutId id="2147483903" r:id="rId1"/>
    <p:sldLayoutId id="2147483904" r:id="rId2"/>
    <p:sldLayoutId id="2147483905" r:id="rId3"/>
    <p:sldLayoutId id="2147483906" r:id="rId4"/>
  </p:sldLayoutIdLst>
  <p:transition>
    <p:fade/>
  </p:transition>
  <p:txStyles>
    <p:titleStyle>
      <a:lvl1pPr algn="l" defTabSz="685778" rtl="0" eaLnBrk="1" latinLnBrk="0" hangingPunct="1">
        <a:lnSpc>
          <a:spcPct val="90000"/>
        </a:lnSpc>
        <a:spcBef>
          <a:spcPct val="0"/>
        </a:spcBef>
        <a:buNone/>
        <a:defRPr lang="en-US" sz="4100" b="0" kern="1200" cap="none" spc="-75" baseline="0" dirty="0" smtClean="0">
          <a:ln w="3175">
            <a:noFill/>
          </a:ln>
          <a:gradFill flip="none" rotWithShape="1">
            <a:gsLst>
              <a:gs pos="0">
                <a:schemeClr val="tx1">
                  <a:lumMod val="75000"/>
                  <a:lumOff val="25000"/>
                </a:schemeClr>
              </a:gs>
              <a:gs pos="86000">
                <a:schemeClr val="tx1">
                  <a:lumMod val="75000"/>
                  <a:lumOff val="25000"/>
                </a:schemeClr>
              </a:gs>
            </a:gsLst>
            <a:lin ang="5400000" scaled="0"/>
            <a:tileRect/>
          </a:gradFill>
          <a:effectLst/>
          <a:latin typeface="Segoe UI Light" pitchFamily="34" charset="0"/>
          <a:ea typeface="+mn-ea"/>
          <a:cs typeface="Arial" charset="0"/>
        </a:defRPr>
      </a:lvl1pPr>
    </p:titleStyle>
    <p:bodyStyle>
      <a:lvl1pPr marL="259558" indent="-259558" algn="l" defTabSz="685778" rtl="0" eaLnBrk="1" latinLnBrk="0" hangingPunct="1">
        <a:lnSpc>
          <a:spcPct val="90000"/>
        </a:lnSpc>
        <a:spcBef>
          <a:spcPct val="20000"/>
        </a:spcBef>
        <a:buSzPct val="90000"/>
        <a:buFont typeface="Arial" pitchFamily="34" charset="0"/>
        <a:buChar char="•"/>
        <a:defRPr sz="24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1pPr>
      <a:lvl2pPr marL="472683" indent="-213124" algn="l" defTabSz="685778" rtl="0" eaLnBrk="1" latinLnBrk="0" hangingPunct="1">
        <a:lnSpc>
          <a:spcPct val="90000"/>
        </a:lnSpc>
        <a:spcBef>
          <a:spcPct val="20000"/>
        </a:spcBef>
        <a:buSzPct val="90000"/>
        <a:buFont typeface="Arial" pitchFamily="34" charset="0"/>
        <a:buChar char="•"/>
        <a:tabLst>
          <a:tab pos="472683" algn="l"/>
        </a:tabLst>
        <a:defRPr sz="21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2pPr>
      <a:lvl3pPr marL="685805" indent="-213124" algn="l" defTabSz="685778" rtl="0" eaLnBrk="1" latinLnBrk="0" hangingPunct="1">
        <a:lnSpc>
          <a:spcPct val="90000"/>
        </a:lnSpc>
        <a:spcBef>
          <a:spcPct val="20000"/>
        </a:spcBef>
        <a:buSzPct val="90000"/>
        <a:buFont typeface="Arial" pitchFamily="34" charset="0"/>
        <a:buChar char="•"/>
        <a:defRPr sz="18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3pPr>
      <a:lvl4pPr marL="1112054" indent="-167880" algn="l" defTabSz="685778" rtl="0" eaLnBrk="1" latinLnBrk="0" hangingPunct="1">
        <a:lnSpc>
          <a:spcPct val="90000"/>
        </a:lnSpc>
        <a:spcBef>
          <a:spcPct val="20000"/>
        </a:spcBef>
        <a:buSzPct val="90000"/>
        <a:buFont typeface="Arial" pitchFamily="34" charset="0"/>
        <a:buChar char="•"/>
        <a:tabLst>
          <a:tab pos="685805" algn="l"/>
        </a:tabLst>
        <a:defRPr sz="15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4pPr>
      <a:lvl5pPr marL="1284696" indent="-172643" algn="l" defTabSz="685778" rtl="0" eaLnBrk="1" latinLnBrk="0" hangingPunct="1">
        <a:lnSpc>
          <a:spcPct val="90000"/>
        </a:lnSpc>
        <a:spcBef>
          <a:spcPct val="20000"/>
        </a:spcBef>
        <a:buSzPct val="90000"/>
        <a:buFont typeface="Arial" pitchFamily="34" charset="0"/>
        <a:buChar char="•"/>
        <a:defRPr sz="15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5pPr>
      <a:lvl6pPr marL="1885892"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79"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69"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58"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8" rtl="0" eaLnBrk="1" latinLnBrk="0" hangingPunct="1">
        <a:defRPr sz="1400" kern="1200">
          <a:solidFill>
            <a:schemeClr val="tx1"/>
          </a:solidFill>
          <a:latin typeface="+mn-lt"/>
          <a:ea typeface="+mn-ea"/>
          <a:cs typeface="+mn-cs"/>
        </a:defRPr>
      </a:lvl1pPr>
      <a:lvl2pPr marL="342889" algn="l" defTabSz="685778" rtl="0" eaLnBrk="1" latinLnBrk="0" hangingPunct="1">
        <a:defRPr sz="1400" kern="1200">
          <a:solidFill>
            <a:schemeClr val="tx1"/>
          </a:solidFill>
          <a:latin typeface="+mn-lt"/>
          <a:ea typeface="+mn-ea"/>
          <a:cs typeface="+mn-cs"/>
        </a:defRPr>
      </a:lvl2pPr>
      <a:lvl3pPr marL="685778" algn="l" defTabSz="685778" rtl="0" eaLnBrk="1" latinLnBrk="0" hangingPunct="1">
        <a:defRPr sz="1400" kern="1200">
          <a:solidFill>
            <a:schemeClr val="tx1"/>
          </a:solidFill>
          <a:latin typeface="+mn-lt"/>
          <a:ea typeface="+mn-ea"/>
          <a:cs typeface="+mn-cs"/>
        </a:defRPr>
      </a:lvl3pPr>
      <a:lvl4pPr marL="1028667" algn="l" defTabSz="685778" rtl="0" eaLnBrk="1" latinLnBrk="0" hangingPunct="1">
        <a:defRPr sz="1400" kern="1200">
          <a:solidFill>
            <a:schemeClr val="tx1"/>
          </a:solidFill>
          <a:latin typeface="+mn-lt"/>
          <a:ea typeface="+mn-ea"/>
          <a:cs typeface="+mn-cs"/>
        </a:defRPr>
      </a:lvl4pPr>
      <a:lvl5pPr marL="1371557" algn="l" defTabSz="685778" rtl="0" eaLnBrk="1" latinLnBrk="0" hangingPunct="1">
        <a:defRPr sz="1400" kern="1200">
          <a:solidFill>
            <a:schemeClr val="tx1"/>
          </a:solidFill>
          <a:latin typeface="+mn-lt"/>
          <a:ea typeface="+mn-ea"/>
          <a:cs typeface="+mn-cs"/>
        </a:defRPr>
      </a:lvl5pPr>
      <a:lvl6pPr marL="1714444" algn="l" defTabSz="685778" rtl="0" eaLnBrk="1" latinLnBrk="0" hangingPunct="1">
        <a:defRPr sz="1400" kern="1200">
          <a:solidFill>
            <a:schemeClr val="tx1"/>
          </a:solidFill>
          <a:latin typeface="+mn-lt"/>
          <a:ea typeface="+mn-ea"/>
          <a:cs typeface="+mn-cs"/>
        </a:defRPr>
      </a:lvl6pPr>
      <a:lvl7pPr marL="2057335" algn="l" defTabSz="685778" rtl="0" eaLnBrk="1" latinLnBrk="0" hangingPunct="1">
        <a:defRPr sz="1400" kern="1200">
          <a:solidFill>
            <a:schemeClr val="tx1"/>
          </a:solidFill>
          <a:latin typeface="+mn-lt"/>
          <a:ea typeface="+mn-ea"/>
          <a:cs typeface="+mn-cs"/>
        </a:defRPr>
      </a:lvl7pPr>
      <a:lvl8pPr marL="2400224" algn="l" defTabSz="685778" rtl="0" eaLnBrk="1" latinLnBrk="0" hangingPunct="1">
        <a:defRPr sz="1400" kern="1200">
          <a:solidFill>
            <a:schemeClr val="tx1"/>
          </a:solidFill>
          <a:latin typeface="+mn-lt"/>
          <a:ea typeface="+mn-ea"/>
          <a:cs typeface="+mn-cs"/>
        </a:defRPr>
      </a:lvl8pPr>
      <a:lvl9pPr marL="2743113" algn="l" defTabSz="685778" rtl="0" eaLnBrk="1" latinLnBrk="0" hangingPunct="1">
        <a:defRPr sz="14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171451"/>
            <a:ext cx="8363938" cy="56784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9436" y="1085852"/>
            <a:ext cx="8363937" cy="1500411"/>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2256121"/>
      </p:ext>
    </p:extLst>
  </p:cSld>
  <p:clrMap bg1="dk1" tx1="lt1" bg2="dk2" tx2="lt2" accent1="accent1" accent2="accent2" accent3="accent3" accent4="accent4" accent5="accent5" accent6="accent6" hlink="hlink" folHlink="folHlink"/>
  <p:sldLayoutIdLst>
    <p:sldLayoutId id="2147483908" r:id="rId1"/>
    <p:sldLayoutId id="2147483909" r:id="rId2"/>
    <p:sldLayoutId id="2147483910" r:id="rId3"/>
    <p:sldLayoutId id="2147483911" r:id="rId4"/>
    <p:sldLayoutId id="2147483912" r:id="rId5"/>
    <p:sldLayoutId id="2147483913" r:id="rId6"/>
    <p:sldLayoutId id="2147483914" r:id="rId7"/>
    <p:sldLayoutId id="2147483915" r:id="rId8"/>
    <p:sldLayoutId id="2147483916" r:id="rId9"/>
    <p:sldLayoutId id="2147483917" r:id="rId10"/>
    <p:sldLayoutId id="2147483918" r:id="rId11"/>
    <p:sldLayoutId id="2147483919" r:id="rId12"/>
  </p:sldLayoutIdLst>
  <p:transition>
    <p:fade/>
  </p:transition>
  <p:txStyles>
    <p:titleStyle>
      <a:lvl1pPr algn="l" defTabSz="685778" rtl="0" eaLnBrk="1" latinLnBrk="0" hangingPunct="1">
        <a:lnSpc>
          <a:spcPct val="90000"/>
        </a:lnSpc>
        <a:spcBef>
          <a:spcPct val="0"/>
        </a:spcBef>
        <a:buNone/>
        <a:defRPr lang="en-US" sz="4100" b="0" kern="1200" cap="none" spc="-75" baseline="0" dirty="0" smtClean="0">
          <a:ln w="3175">
            <a:noFill/>
          </a:ln>
          <a:gradFill flip="none" rotWithShape="1">
            <a:gsLst>
              <a:gs pos="0">
                <a:schemeClr val="tx1">
                  <a:lumMod val="75000"/>
                  <a:lumOff val="25000"/>
                </a:schemeClr>
              </a:gs>
              <a:gs pos="86000">
                <a:schemeClr val="tx1">
                  <a:lumMod val="75000"/>
                  <a:lumOff val="25000"/>
                </a:schemeClr>
              </a:gs>
            </a:gsLst>
            <a:lin ang="5400000" scaled="0"/>
            <a:tileRect/>
          </a:gradFill>
          <a:effectLst/>
          <a:latin typeface="Segoe UI Light" pitchFamily="34" charset="0"/>
          <a:ea typeface="+mn-ea"/>
          <a:cs typeface="Arial" charset="0"/>
        </a:defRPr>
      </a:lvl1pPr>
    </p:titleStyle>
    <p:bodyStyle>
      <a:lvl1pPr marL="259558" indent="-259558" algn="l" defTabSz="685778" rtl="0" eaLnBrk="1" latinLnBrk="0" hangingPunct="1">
        <a:lnSpc>
          <a:spcPct val="90000"/>
        </a:lnSpc>
        <a:spcBef>
          <a:spcPct val="20000"/>
        </a:spcBef>
        <a:buSzPct val="90000"/>
        <a:buFont typeface="Arial" pitchFamily="34" charset="0"/>
        <a:buChar char="•"/>
        <a:defRPr sz="24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1pPr>
      <a:lvl2pPr marL="472683" indent="-213124" algn="l" defTabSz="685778" rtl="0" eaLnBrk="1" latinLnBrk="0" hangingPunct="1">
        <a:lnSpc>
          <a:spcPct val="90000"/>
        </a:lnSpc>
        <a:spcBef>
          <a:spcPct val="20000"/>
        </a:spcBef>
        <a:buSzPct val="90000"/>
        <a:buFont typeface="Arial" pitchFamily="34" charset="0"/>
        <a:buChar char="•"/>
        <a:tabLst>
          <a:tab pos="472683" algn="l"/>
        </a:tabLst>
        <a:defRPr sz="21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2pPr>
      <a:lvl3pPr marL="685805" indent="-213124" algn="l" defTabSz="685778" rtl="0" eaLnBrk="1" latinLnBrk="0" hangingPunct="1">
        <a:lnSpc>
          <a:spcPct val="90000"/>
        </a:lnSpc>
        <a:spcBef>
          <a:spcPct val="20000"/>
        </a:spcBef>
        <a:buSzPct val="90000"/>
        <a:buFont typeface="Arial" pitchFamily="34" charset="0"/>
        <a:buChar char="•"/>
        <a:defRPr sz="18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3pPr>
      <a:lvl4pPr marL="1112054" indent="-167880" algn="l" defTabSz="685778" rtl="0" eaLnBrk="1" latinLnBrk="0" hangingPunct="1">
        <a:lnSpc>
          <a:spcPct val="90000"/>
        </a:lnSpc>
        <a:spcBef>
          <a:spcPct val="20000"/>
        </a:spcBef>
        <a:buSzPct val="90000"/>
        <a:buFont typeface="Arial" pitchFamily="34" charset="0"/>
        <a:buChar char="•"/>
        <a:tabLst>
          <a:tab pos="685805" algn="l"/>
        </a:tabLst>
        <a:defRPr sz="15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4pPr>
      <a:lvl5pPr marL="1284696" indent="-172643" algn="l" defTabSz="685778" rtl="0" eaLnBrk="1" latinLnBrk="0" hangingPunct="1">
        <a:lnSpc>
          <a:spcPct val="90000"/>
        </a:lnSpc>
        <a:spcBef>
          <a:spcPct val="20000"/>
        </a:spcBef>
        <a:buSzPct val="90000"/>
        <a:buFont typeface="Arial" pitchFamily="34" charset="0"/>
        <a:buChar char="•"/>
        <a:defRPr sz="15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5pPr>
      <a:lvl6pPr marL="1885892"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79"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69"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58"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8" rtl="0" eaLnBrk="1" latinLnBrk="0" hangingPunct="1">
        <a:defRPr sz="1400" kern="1200">
          <a:solidFill>
            <a:schemeClr val="tx1"/>
          </a:solidFill>
          <a:latin typeface="+mn-lt"/>
          <a:ea typeface="+mn-ea"/>
          <a:cs typeface="+mn-cs"/>
        </a:defRPr>
      </a:lvl1pPr>
      <a:lvl2pPr marL="342889" algn="l" defTabSz="685778" rtl="0" eaLnBrk="1" latinLnBrk="0" hangingPunct="1">
        <a:defRPr sz="1400" kern="1200">
          <a:solidFill>
            <a:schemeClr val="tx1"/>
          </a:solidFill>
          <a:latin typeface="+mn-lt"/>
          <a:ea typeface="+mn-ea"/>
          <a:cs typeface="+mn-cs"/>
        </a:defRPr>
      </a:lvl2pPr>
      <a:lvl3pPr marL="685778" algn="l" defTabSz="685778" rtl="0" eaLnBrk="1" latinLnBrk="0" hangingPunct="1">
        <a:defRPr sz="1400" kern="1200">
          <a:solidFill>
            <a:schemeClr val="tx1"/>
          </a:solidFill>
          <a:latin typeface="+mn-lt"/>
          <a:ea typeface="+mn-ea"/>
          <a:cs typeface="+mn-cs"/>
        </a:defRPr>
      </a:lvl3pPr>
      <a:lvl4pPr marL="1028667" algn="l" defTabSz="685778" rtl="0" eaLnBrk="1" latinLnBrk="0" hangingPunct="1">
        <a:defRPr sz="1400" kern="1200">
          <a:solidFill>
            <a:schemeClr val="tx1"/>
          </a:solidFill>
          <a:latin typeface="+mn-lt"/>
          <a:ea typeface="+mn-ea"/>
          <a:cs typeface="+mn-cs"/>
        </a:defRPr>
      </a:lvl4pPr>
      <a:lvl5pPr marL="1371557" algn="l" defTabSz="685778" rtl="0" eaLnBrk="1" latinLnBrk="0" hangingPunct="1">
        <a:defRPr sz="1400" kern="1200">
          <a:solidFill>
            <a:schemeClr val="tx1"/>
          </a:solidFill>
          <a:latin typeface="+mn-lt"/>
          <a:ea typeface="+mn-ea"/>
          <a:cs typeface="+mn-cs"/>
        </a:defRPr>
      </a:lvl5pPr>
      <a:lvl6pPr marL="1714444" algn="l" defTabSz="685778" rtl="0" eaLnBrk="1" latinLnBrk="0" hangingPunct="1">
        <a:defRPr sz="1400" kern="1200">
          <a:solidFill>
            <a:schemeClr val="tx1"/>
          </a:solidFill>
          <a:latin typeface="+mn-lt"/>
          <a:ea typeface="+mn-ea"/>
          <a:cs typeface="+mn-cs"/>
        </a:defRPr>
      </a:lvl6pPr>
      <a:lvl7pPr marL="2057335" algn="l" defTabSz="685778" rtl="0" eaLnBrk="1" latinLnBrk="0" hangingPunct="1">
        <a:defRPr sz="1400" kern="1200">
          <a:solidFill>
            <a:schemeClr val="tx1"/>
          </a:solidFill>
          <a:latin typeface="+mn-lt"/>
          <a:ea typeface="+mn-ea"/>
          <a:cs typeface="+mn-cs"/>
        </a:defRPr>
      </a:lvl7pPr>
      <a:lvl8pPr marL="2400224" algn="l" defTabSz="685778" rtl="0" eaLnBrk="1" latinLnBrk="0" hangingPunct="1">
        <a:defRPr sz="1400" kern="1200">
          <a:solidFill>
            <a:schemeClr val="tx1"/>
          </a:solidFill>
          <a:latin typeface="+mn-lt"/>
          <a:ea typeface="+mn-ea"/>
          <a:cs typeface="+mn-cs"/>
        </a:defRPr>
      </a:lvl8pPr>
      <a:lvl9pPr marL="2743113" algn="l" defTabSz="685778" rtl="0" eaLnBrk="1" latinLnBrk="0" hangingPunct="1">
        <a:defRPr sz="14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171450"/>
            <a:ext cx="8363938" cy="56784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9436" y="1085850"/>
            <a:ext cx="8363937" cy="150041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76823267"/>
      </p:ext>
    </p:extLst>
  </p:cSld>
  <p:clrMap bg1="lt1" tx1="dk1" bg2="lt2" tx2="dk2" accent1="accent1" accent2="accent2" accent3="accent3" accent4="accent4" accent5="accent5" accent6="accent6" hlink="hlink" folHlink="folHlink"/>
  <p:sldLayoutIdLst>
    <p:sldLayoutId id="2147483921" r:id="rId1"/>
    <p:sldLayoutId id="2147483922" r:id="rId2"/>
    <p:sldLayoutId id="2147483923" r:id="rId3"/>
    <p:sldLayoutId id="2147483924" r:id="rId4"/>
    <p:sldLayoutId id="2147483925" r:id="rId5"/>
    <p:sldLayoutId id="2147483926" r:id="rId6"/>
    <p:sldLayoutId id="2147483927" r:id="rId7"/>
    <p:sldLayoutId id="2147483928" r:id="rId8"/>
    <p:sldLayoutId id="2147483929" r:id="rId9"/>
    <p:sldLayoutId id="2147483930" r:id="rId10"/>
    <p:sldLayoutId id="2147483931" r:id="rId11"/>
    <p:sldLayoutId id="2147483932" r:id="rId12"/>
    <p:sldLayoutId id="2147483933" r:id="rId13"/>
    <p:sldLayoutId id="2147483934" r:id="rId14"/>
    <p:sldLayoutId id="2147483935" r:id="rId15"/>
    <p:sldLayoutId id="2147483936" r:id="rId16"/>
    <p:sldLayoutId id="2147483937" r:id="rId17"/>
    <p:sldLayoutId id="2147483938" r:id="rId18"/>
  </p:sldLayoutIdLst>
  <p:transition>
    <p:fade/>
  </p:transition>
  <p:timing>
    <p:tnLst>
      <p:par>
        <p:cTn id="1" dur="indefinite" restart="never" nodeType="tmRoot"/>
      </p:par>
    </p:tnLst>
  </p:timing>
  <p:txStyles>
    <p:titleStyle>
      <a:lvl1pPr algn="l" defTabSz="685864" rtl="0" eaLnBrk="1" latinLnBrk="0" hangingPunct="1">
        <a:lnSpc>
          <a:spcPct val="90000"/>
        </a:lnSpc>
        <a:spcBef>
          <a:spcPct val="0"/>
        </a:spcBef>
        <a:buNone/>
        <a:defRPr lang="en-US" sz="4100" b="0" kern="1200" cap="none" spc="-75"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345327" indent="-345327" algn="l" defTabSz="685864"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1pPr>
      <a:lvl2pPr marL="641833" indent="-296506" algn="l" defTabSz="685864" rtl="0" eaLnBrk="1" latinLnBrk="0" hangingPunct="1">
        <a:lnSpc>
          <a:spcPct val="90000"/>
        </a:lnSpc>
        <a:spcBef>
          <a:spcPct val="20000"/>
        </a:spcBef>
        <a:buSzPct val="80000"/>
        <a:buFont typeface="Arial" pitchFamily="34" charset="0"/>
        <a:buChar char="•"/>
        <a:defRPr sz="2100" kern="1200">
          <a:gradFill>
            <a:gsLst>
              <a:gs pos="0">
                <a:srgbClr val="595959"/>
              </a:gs>
              <a:gs pos="86000">
                <a:srgbClr val="595959"/>
              </a:gs>
            </a:gsLst>
            <a:lin ang="5400000" scaled="0"/>
          </a:gradFill>
          <a:latin typeface="+mn-lt"/>
          <a:ea typeface="+mn-ea"/>
          <a:cs typeface="+mn-cs"/>
        </a:defRPr>
      </a:lvl2pPr>
      <a:lvl3pPr marL="944292" indent="-302459" algn="l" defTabSz="685864"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3pPr>
      <a:lvl4pPr marL="1203883" indent="-259591" algn="l" defTabSz="685864" rtl="0" eaLnBrk="1" latinLnBrk="0" hangingPunct="1">
        <a:lnSpc>
          <a:spcPct val="90000"/>
        </a:lnSpc>
        <a:spcBef>
          <a:spcPct val="20000"/>
        </a:spcBef>
        <a:buSzPct val="80000"/>
        <a:buFont typeface="Arial" pitchFamily="34" charset="0"/>
        <a:buChar char="•"/>
        <a:defRPr sz="1500" kern="1200">
          <a:gradFill>
            <a:gsLst>
              <a:gs pos="0">
                <a:srgbClr val="595959"/>
              </a:gs>
              <a:gs pos="86000">
                <a:srgbClr val="595959"/>
              </a:gs>
            </a:gsLst>
            <a:lin ang="5400000" scaled="0"/>
          </a:gradFill>
          <a:latin typeface="+mn-lt"/>
          <a:ea typeface="+mn-ea"/>
          <a:cs typeface="+mn-cs"/>
        </a:defRPr>
      </a:lvl4pPr>
      <a:lvl5pPr marL="1456329" indent="-252446" algn="l" defTabSz="685864" rtl="0" eaLnBrk="1" latinLnBrk="0" hangingPunct="1">
        <a:lnSpc>
          <a:spcPct val="90000"/>
        </a:lnSpc>
        <a:spcBef>
          <a:spcPct val="20000"/>
        </a:spcBef>
        <a:buSzPct val="80000"/>
        <a:buFont typeface="Arial" pitchFamily="34" charset="0"/>
        <a:buChar char="•"/>
        <a:defRPr sz="1500" kern="1200">
          <a:gradFill>
            <a:gsLst>
              <a:gs pos="0">
                <a:srgbClr val="595959"/>
              </a:gs>
              <a:gs pos="86000">
                <a:srgbClr val="595959"/>
              </a:gs>
            </a:gsLst>
            <a:lin ang="5400000" scaled="0"/>
          </a:gradFill>
          <a:latin typeface="+mn-lt"/>
          <a:ea typeface="+mn-ea"/>
          <a:cs typeface="+mn-cs"/>
        </a:defRPr>
      </a:lvl5pPr>
      <a:lvl6pPr marL="1886126"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058"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990"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922"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64" rtl="0" eaLnBrk="1" latinLnBrk="0" hangingPunct="1">
        <a:defRPr sz="1400" kern="1200">
          <a:solidFill>
            <a:schemeClr val="tx1"/>
          </a:solidFill>
          <a:latin typeface="+mn-lt"/>
          <a:ea typeface="+mn-ea"/>
          <a:cs typeface="+mn-cs"/>
        </a:defRPr>
      </a:lvl1pPr>
      <a:lvl2pPr marL="342932" algn="l" defTabSz="685864" rtl="0" eaLnBrk="1" latinLnBrk="0" hangingPunct="1">
        <a:defRPr sz="1400" kern="1200">
          <a:solidFill>
            <a:schemeClr val="tx1"/>
          </a:solidFill>
          <a:latin typeface="+mn-lt"/>
          <a:ea typeface="+mn-ea"/>
          <a:cs typeface="+mn-cs"/>
        </a:defRPr>
      </a:lvl2pPr>
      <a:lvl3pPr marL="685864" algn="l" defTabSz="685864" rtl="0" eaLnBrk="1" latinLnBrk="0" hangingPunct="1">
        <a:defRPr sz="1400" kern="1200">
          <a:solidFill>
            <a:schemeClr val="tx1"/>
          </a:solidFill>
          <a:latin typeface="+mn-lt"/>
          <a:ea typeface="+mn-ea"/>
          <a:cs typeface="+mn-cs"/>
        </a:defRPr>
      </a:lvl3pPr>
      <a:lvl4pPr marL="1028796" algn="l" defTabSz="685864" rtl="0" eaLnBrk="1" latinLnBrk="0" hangingPunct="1">
        <a:defRPr sz="1400" kern="1200">
          <a:solidFill>
            <a:schemeClr val="tx1"/>
          </a:solidFill>
          <a:latin typeface="+mn-lt"/>
          <a:ea typeface="+mn-ea"/>
          <a:cs typeface="+mn-cs"/>
        </a:defRPr>
      </a:lvl4pPr>
      <a:lvl5pPr marL="1371728" algn="l" defTabSz="685864" rtl="0" eaLnBrk="1" latinLnBrk="0" hangingPunct="1">
        <a:defRPr sz="1400" kern="1200">
          <a:solidFill>
            <a:schemeClr val="tx1"/>
          </a:solidFill>
          <a:latin typeface="+mn-lt"/>
          <a:ea typeface="+mn-ea"/>
          <a:cs typeface="+mn-cs"/>
        </a:defRPr>
      </a:lvl5pPr>
      <a:lvl6pPr marL="1714660" algn="l" defTabSz="685864" rtl="0" eaLnBrk="1" latinLnBrk="0" hangingPunct="1">
        <a:defRPr sz="1400" kern="1200">
          <a:solidFill>
            <a:schemeClr val="tx1"/>
          </a:solidFill>
          <a:latin typeface="+mn-lt"/>
          <a:ea typeface="+mn-ea"/>
          <a:cs typeface="+mn-cs"/>
        </a:defRPr>
      </a:lvl6pPr>
      <a:lvl7pPr marL="2057592" algn="l" defTabSz="685864" rtl="0" eaLnBrk="1" latinLnBrk="0" hangingPunct="1">
        <a:defRPr sz="1400" kern="1200">
          <a:solidFill>
            <a:schemeClr val="tx1"/>
          </a:solidFill>
          <a:latin typeface="+mn-lt"/>
          <a:ea typeface="+mn-ea"/>
          <a:cs typeface="+mn-cs"/>
        </a:defRPr>
      </a:lvl7pPr>
      <a:lvl8pPr marL="2400524" algn="l" defTabSz="685864" rtl="0" eaLnBrk="1" latinLnBrk="0" hangingPunct="1">
        <a:defRPr sz="1400" kern="1200">
          <a:solidFill>
            <a:schemeClr val="tx1"/>
          </a:solidFill>
          <a:latin typeface="+mn-lt"/>
          <a:ea typeface="+mn-ea"/>
          <a:cs typeface="+mn-cs"/>
        </a:defRPr>
      </a:lvl8pPr>
      <a:lvl9pPr marL="2743456" algn="l" defTabSz="685864"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231318" cy="51435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4" tIns="34288" rIns="68574" bIns="34288" numCol="1" rtlCol="0" anchor="ctr" anchorCtr="0" compatLnSpc="1">
            <a:prstTxWarp prst="textNoShape">
              <a:avLst/>
            </a:prstTxWarp>
          </a:bodyPr>
          <a:lstStyle/>
          <a:p>
            <a:pPr algn="ctr" defTabSz="685552" fontAlgn="base">
              <a:spcBef>
                <a:spcPct val="0"/>
              </a:spcBef>
              <a:spcAft>
                <a:spcPct val="0"/>
              </a:spcAft>
            </a:pPr>
            <a:endParaRPr lang="en-US" sz="1700" dirty="0" smtClean="0">
              <a:ln>
                <a:solidFill>
                  <a:schemeClr val="bg1">
                    <a:alpha val="0"/>
                  </a:schemeClr>
                </a:solidFill>
              </a:ln>
              <a:gradFill>
                <a:gsLst>
                  <a:gs pos="0">
                    <a:srgbClr val="FFFFFF"/>
                  </a:gs>
                  <a:gs pos="100000">
                    <a:srgbClr val="FFFFFF"/>
                  </a:gs>
                </a:gsLst>
                <a:lin ang="5400000" scaled="0"/>
              </a:gradFill>
            </a:endParaRPr>
          </a:p>
        </p:txBody>
      </p:sp>
      <p:sp>
        <p:nvSpPr>
          <p:cNvPr id="5" name="Rectangle 4"/>
          <p:cNvSpPr/>
          <p:nvPr/>
        </p:nvSpPr>
        <p:spPr bwMode="auto">
          <a:xfrm>
            <a:off x="0" y="0"/>
            <a:ext cx="9144000" cy="108585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4" tIns="34288" rIns="68574" bIns="34288" numCol="1" rtlCol="0" anchor="ctr" anchorCtr="0" compatLnSpc="1">
            <a:prstTxWarp prst="textNoShape">
              <a:avLst/>
            </a:prstTxWarp>
          </a:bodyPr>
          <a:lstStyle/>
          <a:p>
            <a:pPr algn="ctr" defTabSz="685552" fontAlgn="base">
              <a:spcBef>
                <a:spcPct val="0"/>
              </a:spcBef>
              <a:spcAft>
                <a:spcPct val="0"/>
              </a:spcAft>
            </a:pPr>
            <a:endParaRPr lang="en-US" sz="1700" dirty="0" smtClean="0">
              <a:ln>
                <a:solidFill>
                  <a:schemeClr val="bg1">
                    <a:alpha val="0"/>
                  </a:schemeClr>
                </a:solidFill>
              </a:ln>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387534" y="171453"/>
            <a:ext cx="8368939" cy="4985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9436" y="1268734"/>
            <a:ext cx="8363937" cy="1410643"/>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1" r:id="rId1"/>
  </p:sldLayoutIdLst>
  <p:transition>
    <p:fade/>
  </p:transition>
  <p:timing>
    <p:tnLst>
      <p:par>
        <p:cTn id="1" dur="indefinite" restart="never" nodeType="tmRoot"/>
      </p:par>
    </p:tnLst>
  </p:timing>
  <p:txStyles>
    <p:titleStyle>
      <a:lvl1pPr algn="l" defTabSz="685750" rtl="0" eaLnBrk="1" latinLnBrk="0" hangingPunct="1">
        <a:lnSpc>
          <a:spcPct val="90000"/>
        </a:lnSpc>
        <a:spcBef>
          <a:spcPct val="0"/>
        </a:spcBef>
        <a:buNone/>
        <a:defRPr lang="en-US" sz="3600" b="0" kern="1200" cap="none" spc="-75" baseline="0" dirty="0">
          <a:ln w="3175">
            <a:solidFill>
              <a:schemeClr val="bg1">
                <a:alpha val="0"/>
              </a:schemeClr>
            </a:solidFill>
          </a:ln>
          <a:solidFill>
            <a:schemeClr val="bg1">
              <a:alpha val="99000"/>
            </a:schemeClr>
          </a:solidFill>
          <a:effectLst/>
          <a:latin typeface="Segoe UI Light" pitchFamily="34" charset="0"/>
          <a:ea typeface="+mn-ea"/>
          <a:cs typeface="Arial" charset="0"/>
        </a:defRPr>
      </a:lvl1pPr>
    </p:titleStyle>
    <p:bodyStyle>
      <a:lvl1pPr marL="0" indent="0" algn="l" defTabSz="685750" rtl="0" eaLnBrk="1" latinLnBrk="0" hangingPunct="1">
        <a:lnSpc>
          <a:spcPct val="100000"/>
        </a:lnSpc>
        <a:spcBef>
          <a:spcPts val="450"/>
        </a:spcBef>
        <a:buFont typeface="Arial" pitchFamily="34" charset="0"/>
        <a:buNone/>
        <a:defRPr sz="1800" b="0" kern="1200">
          <a:ln>
            <a:solidFill>
              <a:schemeClr val="bg1">
                <a:alpha val="0"/>
              </a:schemeClr>
            </a:solidFill>
          </a:ln>
          <a:solidFill>
            <a:srgbClr val="595959"/>
          </a:solidFill>
          <a:latin typeface="Consolas" pitchFamily="49" charset="0"/>
          <a:ea typeface="+mn-ea"/>
          <a:cs typeface="Consolas" pitchFamily="49" charset="0"/>
        </a:defRPr>
      </a:lvl1pPr>
      <a:lvl2pPr marL="345267" indent="-4763" algn="l" defTabSz="685750" rtl="0" eaLnBrk="1" latinLnBrk="0" hangingPunct="1">
        <a:lnSpc>
          <a:spcPct val="100000"/>
        </a:lnSpc>
        <a:spcBef>
          <a:spcPts val="450"/>
        </a:spcBef>
        <a:buFont typeface="Arial" pitchFamily="34" charset="0"/>
        <a:buNone/>
        <a:defRPr sz="1500" b="0" kern="1200">
          <a:ln>
            <a:solidFill>
              <a:schemeClr val="bg1">
                <a:alpha val="0"/>
              </a:schemeClr>
            </a:solidFill>
          </a:ln>
          <a:solidFill>
            <a:srgbClr val="595959"/>
          </a:solidFill>
          <a:latin typeface="Consolas" pitchFamily="49" charset="0"/>
          <a:ea typeface="+mn-ea"/>
          <a:cs typeface="Consolas" pitchFamily="49" charset="0"/>
        </a:defRPr>
      </a:lvl2pPr>
      <a:lvl3pPr marL="684588" indent="-4763" algn="l" defTabSz="685750" rtl="0" eaLnBrk="1" latinLnBrk="0" hangingPunct="1">
        <a:lnSpc>
          <a:spcPct val="100000"/>
        </a:lnSpc>
        <a:spcBef>
          <a:spcPts val="450"/>
        </a:spcBef>
        <a:buFont typeface="Arial" pitchFamily="34" charset="0"/>
        <a:buNone/>
        <a:defRPr sz="1400" b="0" kern="1200">
          <a:ln>
            <a:solidFill>
              <a:schemeClr val="bg1">
                <a:alpha val="0"/>
              </a:schemeClr>
            </a:solidFill>
          </a:ln>
          <a:solidFill>
            <a:srgbClr val="595959"/>
          </a:solidFill>
          <a:latin typeface="Consolas" pitchFamily="49" charset="0"/>
          <a:ea typeface="+mn-ea"/>
          <a:cs typeface="Consolas" pitchFamily="49" charset="0"/>
        </a:defRPr>
      </a:lvl3pPr>
      <a:lvl4pPr marL="1029856" indent="4763" algn="l" defTabSz="685750" rtl="0" eaLnBrk="1" latinLnBrk="0" hangingPunct="1">
        <a:lnSpc>
          <a:spcPct val="100000"/>
        </a:lnSpc>
        <a:spcBef>
          <a:spcPts val="450"/>
        </a:spcBef>
        <a:buFont typeface="Arial" pitchFamily="34" charset="0"/>
        <a:buNone/>
        <a:defRPr sz="1400" b="0" kern="1200">
          <a:ln>
            <a:solidFill>
              <a:schemeClr val="bg1">
                <a:alpha val="0"/>
              </a:schemeClr>
            </a:solidFill>
          </a:ln>
          <a:solidFill>
            <a:srgbClr val="595959"/>
          </a:solidFill>
          <a:latin typeface="Consolas" pitchFamily="49" charset="0"/>
          <a:ea typeface="+mn-ea"/>
          <a:cs typeface="Consolas" pitchFamily="49" charset="0"/>
        </a:defRPr>
      </a:lvl4pPr>
      <a:lvl5pPr marL="1373936" indent="0" algn="l" defTabSz="685750" rtl="0" eaLnBrk="1" latinLnBrk="0" hangingPunct="1">
        <a:lnSpc>
          <a:spcPct val="100000"/>
        </a:lnSpc>
        <a:spcBef>
          <a:spcPts val="450"/>
        </a:spcBef>
        <a:buFont typeface="Arial" pitchFamily="34" charset="0"/>
        <a:buNone/>
        <a:defRPr sz="1400" b="0" kern="1200">
          <a:ln>
            <a:solidFill>
              <a:schemeClr val="bg1">
                <a:alpha val="0"/>
              </a:schemeClr>
            </a:solidFill>
          </a:ln>
          <a:solidFill>
            <a:srgbClr val="595959"/>
          </a:solidFill>
          <a:latin typeface="Consolas" pitchFamily="49" charset="0"/>
          <a:ea typeface="+mn-ea"/>
          <a:cs typeface="Consolas" pitchFamily="49" charset="0"/>
        </a:defRPr>
      </a:lvl5pPr>
      <a:lvl6pPr marL="1885814"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686"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562"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436"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50" rtl="0" eaLnBrk="1" latinLnBrk="0" hangingPunct="1">
        <a:defRPr sz="1400" kern="1200">
          <a:solidFill>
            <a:schemeClr val="tx1"/>
          </a:solidFill>
          <a:latin typeface="+mn-lt"/>
          <a:ea typeface="+mn-ea"/>
          <a:cs typeface="+mn-cs"/>
        </a:defRPr>
      </a:lvl1pPr>
      <a:lvl2pPr marL="342874" algn="l" defTabSz="685750" rtl="0" eaLnBrk="1" latinLnBrk="0" hangingPunct="1">
        <a:defRPr sz="1400" kern="1200">
          <a:solidFill>
            <a:schemeClr val="tx1"/>
          </a:solidFill>
          <a:latin typeface="+mn-lt"/>
          <a:ea typeface="+mn-ea"/>
          <a:cs typeface="+mn-cs"/>
        </a:defRPr>
      </a:lvl2pPr>
      <a:lvl3pPr marL="685750" algn="l" defTabSz="685750" rtl="0" eaLnBrk="1" latinLnBrk="0" hangingPunct="1">
        <a:defRPr sz="1400" kern="1200">
          <a:solidFill>
            <a:schemeClr val="tx1"/>
          </a:solidFill>
          <a:latin typeface="+mn-lt"/>
          <a:ea typeface="+mn-ea"/>
          <a:cs typeface="+mn-cs"/>
        </a:defRPr>
      </a:lvl3pPr>
      <a:lvl4pPr marL="1028624" algn="l" defTabSz="685750" rtl="0" eaLnBrk="1" latinLnBrk="0" hangingPunct="1">
        <a:defRPr sz="1400" kern="1200">
          <a:solidFill>
            <a:schemeClr val="tx1"/>
          </a:solidFill>
          <a:latin typeface="+mn-lt"/>
          <a:ea typeface="+mn-ea"/>
          <a:cs typeface="+mn-cs"/>
        </a:defRPr>
      </a:lvl4pPr>
      <a:lvl5pPr marL="1371500" algn="l" defTabSz="685750" rtl="0" eaLnBrk="1" latinLnBrk="0" hangingPunct="1">
        <a:defRPr sz="1400" kern="1200">
          <a:solidFill>
            <a:schemeClr val="tx1"/>
          </a:solidFill>
          <a:latin typeface="+mn-lt"/>
          <a:ea typeface="+mn-ea"/>
          <a:cs typeface="+mn-cs"/>
        </a:defRPr>
      </a:lvl5pPr>
      <a:lvl6pPr marL="1714372" algn="l" defTabSz="685750" rtl="0" eaLnBrk="1" latinLnBrk="0" hangingPunct="1">
        <a:defRPr sz="1400" kern="1200">
          <a:solidFill>
            <a:schemeClr val="tx1"/>
          </a:solidFill>
          <a:latin typeface="+mn-lt"/>
          <a:ea typeface="+mn-ea"/>
          <a:cs typeface="+mn-cs"/>
        </a:defRPr>
      </a:lvl6pPr>
      <a:lvl7pPr marL="2057249" algn="l" defTabSz="685750" rtl="0" eaLnBrk="1" latinLnBrk="0" hangingPunct="1">
        <a:defRPr sz="1400" kern="1200">
          <a:solidFill>
            <a:schemeClr val="tx1"/>
          </a:solidFill>
          <a:latin typeface="+mn-lt"/>
          <a:ea typeface="+mn-ea"/>
          <a:cs typeface="+mn-cs"/>
        </a:defRPr>
      </a:lvl7pPr>
      <a:lvl8pPr marL="2400124" algn="l" defTabSz="685750" rtl="0" eaLnBrk="1" latinLnBrk="0" hangingPunct="1">
        <a:defRPr sz="1400" kern="1200">
          <a:solidFill>
            <a:schemeClr val="tx1"/>
          </a:solidFill>
          <a:latin typeface="+mn-lt"/>
          <a:ea typeface="+mn-ea"/>
          <a:cs typeface="+mn-cs"/>
        </a:defRPr>
      </a:lvl8pPr>
      <a:lvl9pPr marL="2742999" algn="l" defTabSz="685750"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231318" cy="51435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4" tIns="34288" rIns="68574" bIns="34288" numCol="1" rtlCol="0" anchor="ctr" anchorCtr="0" compatLnSpc="1">
            <a:prstTxWarp prst="textNoShape">
              <a:avLst/>
            </a:prstTxWarp>
          </a:bodyPr>
          <a:lstStyle/>
          <a:p>
            <a:pPr algn="ctr" defTabSz="685552" fontAlgn="base">
              <a:spcBef>
                <a:spcPct val="0"/>
              </a:spcBef>
              <a:spcAft>
                <a:spcPct val="0"/>
              </a:spcAft>
            </a:pPr>
            <a:endParaRPr lang="en-US" sz="1700" dirty="0" smtClean="0">
              <a:gradFill>
                <a:gsLst>
                  <a:gs pos="0">
                    <a:srgbClr val="FFFFFF"/>
                  </a:gs>
                  <a:gs pos="100000">
                    <a:srgbClr val="FFFFFF"/>
                  </a:gs>
                </a:gsLst>
                <a:lin ang="5400000" scaled="0"/>
              </a:gradFill>
            </a:endParaRPr>
          </a:p>
        </p:txBody>
      </p:sp>
      <p:sp>
        <p:nvSpPr>
          <p:cNvPr id="5" name="Rectangle 4"/>
          <p:cNvSpPr/>
          <p:nvPr/>
        </p:nvSpPr>
        <p:spPr bwMode="auto">
          <a:xfrm>
            <a:off x="0" y="0"/>
            <a:ext cx="9144000" cy="108585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4" tIns="34288" rIns="68574" bIns="34288" numCol="1" rtlCol="0" anchor="ctr" anchorCtr="0" compatLnSpc="1">
            <a:prstTxWarp prst="textNoShape">
              <a:avLst/>
            </a:prstTxWarp>
          </a:bodyPr>
          <a:lstStyle/>
          <a:p>
            <a:pPr algn="ctr" defTabSz="685552" fontAlgn="base">
              <a:spcBef>
                <a:spcPct val="0"/>
              </a:spcBef>
              <a:spcAft>
                <a:spcPct val="0"/>
              </a:spcAft>
            </a:pPr>
            <a:endParaRPr lang="en-US" sz="17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387534" y="171453"/>
            <a:ext cx="8368939" cy="4985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7534" y="1271591"/>
            <a:ext cx="8368939" cy="1410643"/>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04639643"/>
      </p:ext>
    </p:extLst>
  </p:cSld>
  <p:clrMap bg1="lt1" tx1="dk1" bg2="lt2" tx2="dk2" accent1="accent1" accent2="accent2" accent3="accent3" accent4="accent4" accent5="accent5" accent6="accent6" hlink="hlink" folHlink="folHlink"/>
  <p:sldLayoutIdLst>
    <p:sldLayoutId id="2147483785" r:id="rId1"/>
  </p:sldLayoutIdLst>
  <p:transition>
    <p:fade/>
  </p:transition>
  <p:timing>
    <p:tnLst>
      <p:par>
        <p:cTn id="1" dur="indefinite" restart="never" nodeType="tmRoot"/>
      </p:par>
    </p:tnLst>
  </p:timing>
  <p:txStyles>
    <p:titleStyle>
      <a:lvl1pPr algn="l" defTabSz="685750" rtl="0" eaLnBrk="1" latinLnBrk="0" hangingPunct="1">
        <a:lnSpc>
          <a:spcPct val="90000"/>
        </a:lnSpc>
        <a:spcBef>
          <a:spcPct val="0"/>
        </a:spcBef>
        <a:buNone/>
        <a:defRPr lang="en-US" sz="3600" b="0" kern="1200" cap="none" spc="-75"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685750" rtl="0" eaLnBrk="1" latinLnBrk="0" hangingPunct="1">
        <a:lnSpc>
          <a:spcPct val="100000"/>
        </a:lnSpc>
        <a:spcBef>
          <a:spcPts val="450"/>
        </a:spcBef>
        <a:buFont typeface="Arial" pitchFamily="34" charset="0"/>
        <a:buNone/>
        <a:defRPr sz="1800" b="0" kern="1200">
          <a:ln>
            <a:solidFill>
              <a:schemeClr val="bg1">
                <a:alpha val="0"/>
              </a:schemeClr>
            </a:solidFill>
          </a:ln>
          <a:solidFill>
            <a:srgbClr val="595959"/>
          </a:solidFill>
          <a:latin typeface="Consolas" pitchFamily="49" charset="0"/>
          <a:ea typeface="+mn-ea"/>
          <a:cs typeface="Consolas" pitchFamily="49" charset="0"/>
        </a:defRPr>
      </a:lvl1pPr>
      <a:lvl2pPr marL="288706" indent="-5954" algn="l" defTabSz="685750" rtl="0" eaLnBrk="1" latinLnBrk="0" hangingPunct="1">
        <a:lnSpc>
          <a:spcPct val="100000"/>
        </a:lnSpc>
        <a:spcBef>
          <a:spcPts val="450"/>
        </a:spcBef>
        <a:buFont typeface="Arial" pitchFamily="34" charset="0"/>
        <a:buNone/>
        <a:defRPr sz="1500" b="0" kern="1200">
          <a:ln>
            <a:solidFill>
              <a:schemeClr val="bg1">
                <a:alpha val="0"/>
              </a:schemeClr>
            </a:solidFill>
          </a:ln>
          <a:solidFill>
            <a:srgbClr val="595959"/>
          </a:solidFill>
          <a:latin typeface="Consolas" pitchFamily="49" charset="0"/>
          <a:ea typeface="+mn-ea"/>
          <a:cs typeface="Consolas" pitchFamily="49" charset="0"/>
        </a:defRPr>
      </a:lvl2pPr>
      <a:lvl3pPr marL="571458" indent="-5954" algn="l" defTabSz="685750" rtl="0" eaLnBrk="1" latinLnBrk="0" hangingPunct="1">
        <a:lnSpc>
          <a:spcPct val="100000"/>
        </a:lnSpc>
        <a:spcBef>
          <a:spcPts val="450"/>
        </a:spcBef>
        <a:buFont typeface="Arial" pitchFamily="34" charset="0"/>
        <a:buNone/>
        <a:defRPr sz="1400" b="0" kern="1200">
          <a:ln>
            <a:solidFill>
              <a:schemeClr val="bg1">
                <a:alpha val="0"/>
              </a:schemeClr>
            </a:solidFill>
          </a:ln>
          <a:solidFill>
            <a:srgbClr val="595959"/>
          </a:solidFill>
          <a:latin typeface="Consolas" pitchFamily="49" charset="0"/>
          <a:ea typeface="+mn-ea"/>
          <a:cs typeface="Consolas" pitchFamily="49" charset="0"/>
        </a:defRPr>
      </a:lvl3pPr>
      <a:lvl4pPr marL="820480" indent="5954" algn="l" defTabSz="685750" rtl="0" eaLnBrk="1" latinLnBrk="0" hangingPunct="1">
        <a:lnSpc>
          <a:spcPct val="100000"/>
        </a:lnSpc>
        <a:spcBef>
          <a:spcPts val="450"/>
        </a:spcBef>
        <a:buFont typeface="Arial" pitchFamily="34" charset="0"/>
        <a:buNone/>
        <a:defRPr sz="1400" b="0" kern="1200">
          <a:ln>
            <a:solidFill>
              <a:schemeClr val="bg1">
                <a:alpha val="0"/>
              </a:schemeClr>
            </a:solidFill>
          </a:ln>
          <a:solidFill>
            <a:srgbClr val="595959"/>
          </a:solidFill>
          <a:latin typeface="Consolas" pitchFamily="49" charset="0"/>
          <a:ea typeface="+mn-ea"/>
          <a:cs typeface="Consolas" pitchFamily="49" charset="0"/>
        </a:defRPr>
      </a:lvl4pPr>
      <a:lvl5pPr marL="1069499" indent="0" algn="l" defTabSz="685750" rtl="0" eaLnBrk="1" latinLnBrk="0" hangingPunct="1">
        <a:lnSpc>
          <a:spcPct val="100000"/>
        </a:lnSpc>
        <a:spcBef>
          <a:spcPts val="450"/>
        </a:spcBef>
        <a:buFont typeface="Arial" pitchFamily="34" charset="0"/>
        <a:buNone/>
        <a:defRPr sz="1400" b="0" kern="1200">
          <a:ln>
            <a:solidFill>
              <a:schemeClr val="bg1">
                <a:alpha val="0"/>
              </a:schemeClr>
            </a:solidFill>
          </a:ln>
          <a:solidFill>
            <a:srgbClr val="595959"/>
          </a:solidFill>
          <a:latin typeface="Consolas" pitchFamily="49" charset="0"/>
          <a:ea typeface="+mn-ea"/>
          <a:cs typeface="Consolas" pitchFamily="49" charset="0"/>
        </a:defRPr>
      </a:lvl5pPr>
      <a:lvl6pPr marL="1885814"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686"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562"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436"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50" rtl="0" eaLnBrk="1" latinLnBrk="0" hangingPunct="1">
        <a:defRPr sz="1400" kern="1200">
          <a:solidFill>
            <a:schemeClr val="tx1"/>
          </a:solidFill>
          <a:latin typeface="+mn-lt"/>
          <a:ea typeface="+mn-ea"/>
          <a:cs typeface="+mn-cs"/>
        </a:defRPr>
      </a:lvl1pPr>
      <a:lvl2pPr marL="342874" algn="l" defTabSz="685750" rtl="0" eaLnBrk="1" latinLnBrk="0" hangingPunct="1">
        <a:defRPr sz="1400" kern="1200">
          <a:solidFill>
            <a:schemeClr val="tx1"/>
          </a:solidFill>
          <a:latin typeface="+mn-lt"/>
          <a:ea typeface="+mn-ea"/>
          <a:cs typeface="+mn-cs"/>
        </a:defRPr>
      </a:lvl2pPr>
      <a:lvl3pPr marL="685750" algn="l" defTabSz="685750" rtl="0" eaLnBrk="1" latinLnBrk="0" hangingPunct="1">
        <a:defRPr sz="1400" kern="1200">
          <a:solidFill>
            <a:schemeClr val="tx1"/>
          </a:solidFill>
          <a:latin typeface="+mn-lt"/>
          <a:ea typeface="+mn-ea"/>
          <a:cs typeface="+mn-cs"/>
        </a:defRPr>
      </a:lvl3pPr>
      <a:lvl4pPr marL="1028624" algn="l" defTabSz="685750" rtl="0" eaLnBrk="1" latinLnBrk="0" hangingPunct="1">
        <a:defRPr sz="1400" kern="1200">
          <a:solidFill>
            <a:schemeClr val="tx1"/>
          </a:solidFill>
          <a:latin typeface="+mn-lt"/>
          <a:ea typeface="+mn-ea"/>
          <a:cs typeface="+mn-cs"/>
        </a:defRPr>
      </a:lvl4pPr>
      <a:lvl5pPr marL="1371500" algn="l" defTabSz="685750" rtl="0" eaLnBrk="1" latinLnBrk="0" hangingPunct="1">
        <a:defRPr sz="1400" kern="1200">
          <a:solidFill>
            <a:schemeClr val="tx1"/>
          </a:solidFill>
          <a:latin typeface="+mn-lt"/>
          <a:ea typeface="+mn-ea"/>
          <a:cs typeface="+mn-cs"/>
        </a:defRPr>
      </a:lvl5pPr>
      <a:lvl6pPr marL="1714372" algn="l" defTabSz="685750" rtl="0" eaLnBrk="1" latinLnBrk="0" hangingPunct="1">
        <a:defRPr sz="1400" kern="1200">
          <a:solidFill>
            <a:schemeClr val="tx1"/>
          </a:solidFill>
          <a:latin typeface="+mn-lt"/>
          <a:ea typeface="+mn-ea"/>
          <a:cs typeface="+mn-cs"/>
        </a:defRPr>
      </a:lvl6pPr>
      <a:lvl7pPr marL="2057249" algn="l" defTabSz="685750" rtl="0" eaLnBrk="1" latinLnBrk="0" hangingPunct="1">
        <a:defRPr sz="1400" kern="1200">
          <a:solidFill>
            <a:schemeClr val="tx1"/>
          </a:solidFill>
          <a:latin typeface="+mn-lt"/>
          <a:ea typeface="+mn-ea"/>
          <a:cs typeface="+mn-cs"/>
        </a:defRPr>
      </a:lvl7pPr>
      <a:lvl8pPr marL="2400124" algn="l" defTabSz="685750" rtl="0" eaLnBrk="1" latinLnBrk="0" hangingPunct="1">
        <a:defRPr sz="1400" kern="1200">
          <a:solidFill>
            <a:schemeClr val="tx1"/>
          </a:solidFill>
          <a:latin typeface="+mn-lt"/>
          <a:ea typeface="+mn-ea"/>
          <a:cs typeface="+mn-cs"/>
        </a:defRPr>
      </a:lvl8pPr>
      <a:lvl9pPr marL="2742999" algn="l" defTabSz="685750" rtl="0" eaLnBrk="1" latinLnBrk="0" hangingPunct="1">
        <a:defRPr sz="1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171451"/>
            <a:ext cx="8363938" cy="56784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9436" y="1085852"/>
            <a:ext cx="8363937" cy="150041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54825613"/>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 id="2147483801" r:id="rId14"/>
    <p:sldLayoutId id="2147483802" r:id="rId15"/>
    <p:sldLayoutId id="2147483803" r:id="rId16"/>
    <p:sldLayoutId id="2147483804" r:id="rId17"/>
  </p:sldLayoutIdLst>
  <p:transition>
    <p:fade/>
  </p:transition>
  <p:timing>
    <p:tnLst>
      <p:par>
        <p:cTn id="1" dur="indefinite" restart="never" nodeType="tmRoot"/>
      </p:par>
    </p:tnLst>
  </p:timing>
  <p:txStyles>
    <p:titleStyle>
      <a:lvl1pPr algn="l" defTabSz="685750" rtl="0" eaLnBrk="1" latinLnBrk="0" hangingPunct="1">
        <a:lnSpc>
          <a:spcPct val="90000"/>
        </a:lnSpc>
        <a:spcBef>
          <a:spcPct val="0"/>
        </a:spcBef>
        <a:buNone/>
        <a:defRPr lang="en-US" sz="4100" b="0" kern="1200" cap="none" spc="-75"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345267" indent="-345267" algn="l" defTabSz="685750"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1pPr>
      <a:lvl2pPr marL="641726" indent="-296458" algn="l" defTabSz="685750" rtl="0" eaLnBrk="1" latinLnBrk="0" hangingPunct="1">
        <a:lnSpc>
          <a:spcPct val="90000"/>
        </a:lnSpc>
        <a:spcBef>
          <a:spcPct val="20000"/>
        </a:spcBef>
        <a:buSzPct val="80000"/>
        <a:buFont typeface="Arial" pitchFamily="34" charset="0"/>
        <a:buChar char="•"/>
        <a:defRPr sz="2100" kern="1200">
          <a:gradFill>
            <a:gsLst>
              <a:gs pos="0">
                <a:srgbClr val="595959"/>
              </a:gs>
              <a:gs pos="86000">
                <a:srgbClr val="595959"/>
              </a:gs>
            </a:gsLst>
            <a:lin ang="5400000" scaled="0"/>
          </a:gradFill>
          <a:latin typeface="+mn-lt"/>
          <a:ea typeface="+mn-ea"/>
          <a:cs typeface="+mn-cs"/>
        </a:defRPr>
      </a:lvl2pPr>
      <a:lvl3pPr marL="944136" indent="-302410" algn="l" defTabSz="685750"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3pPr>
      <a:lvl4pPr marL="1203679" indent="-259547" algn="l" defTabSz="685750" rtl="0" eaLnBrk="1" latinLnBrk="0" hangingPunct="1">
        <a:lnSpc>
          <a:spcPct val="90000"/>
        </a:lnSpc>
        <a:spcBef>
          <a:spcPct val="20000"/>
        </a:spcBef>
        <a:buSzPct val="80000"/>
        <a:buFont typeface="Arial" pitchFamily="34" charset="0"/>
        <a:buChar char="•"/>
        <a:defRPr sz="1500" kern="1200">
          <a:gradFill>
            <a:gsLst>
              <a:gs pos="0">
                <a:srgbClr val="595959"/>
              </a:gs>
              <a:gs pos="86000">
                <a:srgbClr val="595959"/>
              </a:gs>
            </a:gsLst>
            <a:lin ang="5400000" scaled="0"/>
          </a:gradFill>
          <a:latin typeface="+mn-lt"/>
          <a:ea typeface="+mn-ea"/>
          <a:cs typeface="+mn-cs"/>
        </a:defRPr>
      </a:lvl4pPr>
      <a:lvl5pPr marL="1456087" indent="-252404" algn="l" defTabSz="685750" rtl="0" eaLnBrk="1" latinLnBrk="0" hangingPunct="1">
        <a:lnSpc>
          <a:spcPct val="90000"/>
        </a:lnSpc>
        <a:spcBef>
          <a:spcPct val="20000"/>
        </a:spcBef>
        <a:buSzPct val="80000"/>
        <a:buFont typeface="Arial" pitchFamily="34" charset="0"/>
        <a:buChar char="•"/>
        <a:defRPr sz="1500" kern="1200">
          <a:gradFill>
            <a:gsLst>
              <a:gs pos="0">
                <a:srgbClr val="595959"/>
              </a:gs>
              <a:gs pos="86000">
                <a:srgbClr val="595959"/>
              </a:gs>
            </a:gsLst>
            <a:lin ang="5400000" scaled="0"/>
          </a:gradFill>
          <a:latin typeface="+mn-lt"/>
          <a:ea typeface="+mn-ea"/>
          <a:cs typeface="+mn-cs"/>
        </a:defRPr>
      </a:lvl5pPr>
      <a:lvl6pPr marL="1885814"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686"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562"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436"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50" rtl="0" eaLnBrk="1" latinLnBrk="0" hangingPunct="1">
        <a:defRPr sz="1400" kern="1200">
          <a:solidFill>
            <a:schemeClr val="tx1"/>
          </a:solidFill>
          <a:latin typeface="+mn-lt"/>
          <a:ea typeface="+mn-ea"/>
          <a:cs typeface="+mn-cs"/>
        </a:defRPr>
      </a:lvl1pPr>
      <a:lvl2pPr marL="342874" algn="l" defTabSz="685750" rtl="0" eaLnBrk="1" latinLnBrk="0" hangingPunct="1">
        <a:defRPr sz="1400" kern="1200">
          <a:solidFill>
            <a:schemeClr val="tx1"/>
          </a:solidFill>
          <a:latin typeface="+mn-lt"/>
          <a:ea typeface="+mn-ea"/>
          <a:cs typeface="+mn-cs"/>
        </a:defRPr>
      </a:lvl2pPr>
      <a:lvl3pPr marL="685750" algn="l" defTabSz="685750" rtl="0" eaLnBrk="1" latinLnBrk="0" hangingPunct="1">
        <a:defRPr sz="1400" kern="1200">
          <a:solidFill>
            <a:schemeClr val="tx1"/>
          </a:solidFill>
          <a:latin typeface="+mn-lt"/>
          <a:ea typeface="+mn-ea"/>
          <a:cs typeface="+mn-cs"/>
        </a:defRPr>
      </a:lvl3pPr>
      <a:lvl4pPr marL="1028624" algn="l" defTabSz="685750" rtl="0" eaLnBrk="1" latinLnBrk="0" hangingPunct="1">
        <a:defRPr sz="1400" kern="1200">
          <a:solidFill>
            <a:schemeClr val="tx1"/>
          </a:solidFill>
          <a:latin typeface="+mn-lt"/>
          <a:ea typeface="+mn-ea"/>
          <a:cs typeface="+mn-cs"/>
        </a:defRPr>
      </a:lvl4pPr>
      <a:lvl5pPr marL="1371500" algn="l" defTabSz="685750" rtl="0" eaLnBrk="1" latinLnBrk="0" hangingPunct="1">
        <a:defRPr sz="1400" kern="1200">
          <a:solidFill>
            <a:schemeClr val="tx1"/>
          </a:solidFill>
          <a:latin typeface="+mn-lt"/>
          <a:ea typeface="+mn-ea"/>
          <a:cs typeface="+mn-cs"/>
        </a:defRPr>
      </a:lvl5pPr>
      <a:lvl6pPr marL="1714372" algn="l" defTabSz="685750" rtl="0" eaLnBrk="1" latinLnBrk="0" hangingPunct="1">
        <a:defRPr sz="1400" kern="1200">
          <a:solidFill>
            <a:schemeClr val="tx1"/>
          </a:solidFill>
          <a:latin typeface="+mn-lt"/>
          <a:ea typeface="+mn-ea"/>
          <a:cs typeface="+mn-cs"/>
        </a:defRPr>
      </a:lvl6pPr>
      <a:lvl7pPr marL="2057249" algn="l" defTabSz="685750" rtl="0" eaLnBrk="1" latinLnBrk="0" hangingPunct="1">
        <a:defRPr sz="1400" kern="1200">
          <a:solidFill>
            <a:schemeClr val="tx1"/>
          </a:solidFill>
          <a:latin typeface="+mn-lt"/>
          <a:ea typeface="+mn-ea"/>
          <a:cs typeface="+mn-cs"/>
        </a:defRPr>
      </a:lvl7pPr>
      <a:lvl8pPr marL="2400124" algn="l" defTabSz="685750" rtl="0" eaLnBrk="1" latinLnBrk="0" hangingPunct="1">
        <a:defRPr sz="1400" kern="1200">
          <a:solidFill>
            <a:schemeClr val="tx1"/>
          </a:solidFill>
          <a:latin typeface="+mn-lt"/>
          <a:ea typeface="+mn-ea"/>
          <a:cs typeface="+mn-cs"/>
        </a:defRPr>
      </a:lvl8pPr>
      <a:lvl9pPr marL="2742999" algn="l" defTabSz="685750" rtl="0" eaLnBrk="1" latinLnBrk="0" hangingPunct="1">
        <a:defRPr sz="1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171451"/>
            <a:ext cx="8363938" cy="56784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9436" y="1085852"/>
            <a:ext cx="8363937" cy="150041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56603914"/>
      </p:ext>
    </p:extLst>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7" r:id="rId9"/>
  </p:sldLayoutIdLst>
  <p:transition>
    <p:fade/>
  </p:transition>
  <p:timing>
    <p:tnLst>
      <p:par>
        <p:cTn id="1" dur="indefinite" restart="never" nodeType="tmRoot"/>
      </p:par>
    </p:tnLst>
  </p:timing>
  <p:txStyles>
    <p:titleStyle>
      <a:lvl1pPr algn="l" defTabSz="685750" rtl="0" eaLnBrk="1" latinLnBrk="0" hangingPunct="1">
        <a:lnSpc>
          <a:spcPct val="90000"/>
        </a:lnSpc>
        <a:spcBef>
          <a:spcPct val="0"/>
        </a:spcBef>
        <a:buNone/>
        <a:defRPr lang="en-US" sz="4100" b="0" kern="1200" cap="none" spc="-75"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59547" indent="-259547" algn="l" defTabSz="685750"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72664" indent="-213115" algn="l" defTabSz="685750" rtl="0" eaLnBrk="1" latinLnBrk="0" hangingPunct="1">
        <a:lnSpc>
          <a:spcPct val="90000"/>
        </a:lnSpc>
        <a:spcBef>
          <a:spcPct val="20000"/>
        </a:spcBef>
        <a:buSzPct val="90000"/>
        <a:buFont typeface="Arial" pitchFamily="34" charset="0"/>
        <a:buChar char="•"/>
        <a:tabLst>
          <a:tab pos="472664"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685777" indent="-213115" algn="l" defTabSz="685750"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112007" indent="-167873" algn="l" defTabSz="685750" rtl="0" eaLnBrk="1" latinLnBrk="0" hangingPunct="1">
        <a:lnSpc>
          <a:spcPct val="90000"/>
        </a:lnSpc>
        <a:spcBef>
          <a:spcPct val="20000"/>
        </a:spcBef>
        <a:buSzPct val="90000"/>
        <a:buFont typeface="Arial" pitchFamily="34" charset="0"/>
        <a:buChar char="•"/>
        <a:tabLst>
          <a:tab pos="685777" algn="l"/>
        </a:tabLst>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284642" indent="-172636" algn="l" defTabSz="685750" rtl="0" eaLnBrk="1" latinLnBrk="0" hangingPunct="1">
        <a:lnSpc>
          <a:spcPct val="90000"/>
        </a:lnSpc>
        <a:spcBef>
          <a:spcPct val="20000"/>
        </a:spcBef>
        <a:buSzPct val="90000"/>
        <a:buFont typeface="Arial" pitchFamily="34" charset="0"/>
        <a:buChar char="•"/>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885814"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686"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562"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436"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50" rtl="0" eaLnBrk="1" latinLnBrk="0" hangingPunct="1">
        <a:defRPr sz="1400" kern="1200">
          <a:solidFill>
            <a:schemeClr val="tx1"/>
          </a:solidFill>
          <a:latin typeface="+mn-lt"/>
          <a:ea typeface="+mn-ea"/>
          <a:cs typeface="+mn-cs"/>
        </a:defRPr>
      </a:lvl1pPr>
      <a:lvl2pPr marL="342874" algn="l" defTabSz="685750" rtl="0" eaLnBrk="1" latinLnBrk="0" hangingPunct="1">
        <a:defRPr sz="1400" kern="1200">
          <a:solidFill>
            <a:schemeClr val="tx1"/>
          </a:solidFill>
          <a:latin typeface="+mn-lt"/>
          <a:ea typeface="+mn-ea"/>
          <a:cs typeface="+mn-cs"/>
        </a:defRPr>
      </a:lvl2pPr>
      <a:lvl3pPr marL="685750" algn="l" defTabSz="685750" rtl="0" eaLnBrk="1" latinLnBrk="0" hangingPunct="1">
        <a:defRPr sz="1400" kern="1200">
          <a:solidFill>
            <a:schemeClr val="tx1"/>
          </a:solidFill>
          <a:latin typeface="+mn-lt"/>
          <a:ea typeface="+mn-ea"/>
          <a:cs typeface="+mn-cs"/>
        </a:defRPr>
      </a:lvl3pPr>
      <a:lvl4pPr marL="1028624" algn="l" defTabSz="685750" rtl="0" eaLnBrk="1" latinLnBrk="0" hangingPunct="1">
        <a:defRPr sz="1400" kern="1200">
          <a:solidFill>
            <a:schemeClr val="tx1"/>
          </a:solidFill>
          <a:latin typeface="+mn-lt"/>
          <a:ea typeface="+mn-ea"/>
          <a:cs typeface="+mn-cs"/>
        </a:defRPr>
      </a:lvl4pPr>
      <a:lvl5pPr marL="1371500" algn="l" defTabSz="685750" rtl="0" eaLnBrk="1" latinLnBrk="0" hangingPunct="1">
        <a:defRPr sz="1400" kern="1200">
          <a:solidFill>
            <a:schemeClr val="tx1"/>
          </a:solidFill>
          <a:latin typeface="+mn-lt"/>
          <a:ea typeface="+mn-ea"/>
          <a:cs typeface="+mn-cs"/>
        </a:defRPr>
      </a:lvl5pPr>
      <a:lvl6pPr marL="1714372" algn="l" defTabSz="685750" rtl="0" eaLnBrk="1" latinLnBrk="0" hangingPunct="1">
        <a:defRPr sz="1400" kern="1200">
          <a:solidFill>
            <a:schemeClr val="tx1"/>
          </a:solidFill>
          <a:latin typeface="+mn-lt"/>
          <a:ea typeface="+mn-ea"/>
          <a:cs typeface="+mn-cs"/>
        </a:defRPr>
      </a:lvl6pPr>
      <a:lvl7pPr marL="2057249" algn="l" defTabSz="685750" rtl="0" eaLnBrk="1" latinLnBrk="0" hangingPunct="1">
        <a:defRPr sz="1400" kern="1200">
          <a:solidFill>
            <a:schemeClr val="tx1"/>
          </a:solidFill>
          <a:latin typeface="+mn-lt"/>
          <a:ea typeface="+mn-ea"/>
          <a:cs typeface="+mn-cs"/>
        </a:defRPr>
      </a:lvl7pPr>
      <a:lvl8pPr marL="2400124" algn="l" defTabSz="685750" rtl="0" eaLnBrk="1" latinLnBrk="0" hangingPunct="1">
        <a:defRPr sz="1400" kern="1200">
          <a:solidFill>
            <a:schemeClr val="tx1"/>
          </a:solidFill>
          <a:latin typeface="+mn-lt"/>
          <a:ea typeface="+mn-ea"/>
          <a:cs typeface="+mn-cs"/>
        </a:defRPr>
      </a:lvl8pPr>
      <a:lvl9pPr marL="2742999" algn="l" defTabSz="685750" rtl="0" eaLnBrk="1" latinLnBrk="0" hangingPunct="1">
        <a:defRPr sz="1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171451"/>
            <a:ext cx="8363938" cy="56784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9436" y="1085852"/>
            <a:ext cx="8363937" cy="1500411"/>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51842093"/>
      </p:ext>
    </p:extLst>
  </p:cSld>
  <p:clrMap bg1="dk1" tx1="lt1" bg2="dk2" tx2="lt2" accent1="accent1" accent2="accent2" accent3="accent3" accent4="accent4" accent5="accent5" accent6="accent6" hlink="hlink" folHlink="folHlink"/>
  <p:sldLayoutIdLst>
    <p:sldLayoutId id="2147483819"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 id="2147483830" r:id="rId12"/>
  </p:sldLayoutIdLst>
  <p:transition>
    <p:fade/>
  </p:transition>
  <p:txStyles>
    <p:titleStyle>
      <a:lvl1pPr algn="l" defTabSz="685750" rtl="0" eaLnBrk="1" latinLnBrk="0" hangingPunct="1">
        <a:lnSpc>
          <a:spcPct val="90000"/>
        </a:lnSpc>
        <a:spcBef>
          <a:spcPct val="0"/>
        </a:spcBef>
        <a:buNone/>
        <a:defRPr lang="en-US" sz="4100" b="0" kern="1200" cap="none" spc="-75" baseline="0" dirty="0" smtClean="0">
          <a:ln w="3175">
            <a:noFill/>
          </a:ln>
          <a:gradFill flip="none" rotWithShape="1">
            <a:gsLst>
              <a:gs pos="0">
                <a:schemeClr val="tx1">
                  <a:lumMod val="75000"/>
                  <a:lumOff val="25000"/>
                </a:schemeClr>
              </a:gs>
              <a:gs pos="86000">
                <a:schemeClr val="tx1">
                  <a:lumMod val="75000"/>
                  <a:lumOff val="25000"/>
                </a:schemeClr>
              </a:gs>
            </a:gsLst>
            <a:lin ang="5400000" scaled="0"/>
            <a:tileRect/>
          </a:gradFill>
          <a:effectLst/>
          <a:latin typeface="Segoe UI Light" pitchFamily="34" charset="0"/>
          <a:ea typeface="+mn-ea"/>
          <a:cs typeface="Arial" charset="0"/>
        </a:defRPr>
      </a:lvl1pPr>
    </p:titleStyle>
    <p:bodyStyle>
      <a:lvl1pPr marL="259547" indent="-259547" algn="l" defTabSz="685750" rtl="0" eaLnBrk="1" latinLnBrk="0" hangingPunct="1">
        <a:lnSpc>
          <a:spcPct val="90000"/>
        </a:lnSpc>
        <a:spcBef>
          <a:spcPct val="20000"/>
        </a:spcBef>
        <a:buSzPct val="90000"/>
        <a:buFont typeface="Arial" pitchFamily="34" charset="0"/>
        <a:buChar char="•"/>
        <a:defRPr sz="24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1pPr>
      <a:lvl2pPr marL="472664" indent="-213115" algn="l" defTabSz="685750" rtl="0" eaLnBrk="1" latinLnBrk="0" hangingPunct="1">
        <a:lnSpc>
          <a:spcPct val="90000"/>
        </a:lnSpc>
        <a:spcBef>
          <a:spcPct val="20000"/>
        </a:spcBef>
        <a:buSzPct val="90000"/>
        <a:buFont typeface="Arial" pitchFamily="34" charset="0"/>
        <a:buChar char="•"/>
        <a:tabLst>
          <a:tab pos="472664" algn="l"/>
        </a:tabLst>
        <a:defRPr sz="21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2pPr>
      <a:lvl3pPr marL="685777" indent="-213115" algn="l" defTabSz="685750" rtl="0" eaLnBrk="1" latinLnBrk="0" hangingPunct="1">
        <a:lnSpc>
          <a:spcPct val="90000"/>
        </a:lnSpc>
        <a:spcBef>
          <a:spcPct val="20000"/>
        </a:spcBef>
        <a:buSzPct val="90000"/>
        <a:buFont typeface="Arial" pitchFamily="34" charset="0"/>
        <a:buChar char="•"/>
        <a:defRPr sz="18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3pPr>
      <a:lvl4pPr marL="1112007" indent="-167873" algn="l" defTabSz="685750" rtl="0" eaLnBrk="1" latinLnBrk="0" hangingPunct="1">
        <a:lnSpc>
          <a:spcPct val="90000"/>
        </a:lnSpc>
        <a:spcBef>
          <a:spcPct val="20000"/>
        </a:spcBef>
        <a:buSzPct val="90000"/>
        <a:buFont typeface="Arial" pitchFamily="34" charset="0"/>
        <a:buChar char="•"/>
        <a:tabLst>
          <a:tab pos="685777" algn="l"/>
        </a:tabLst>
        <a:defRPr sz="15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4pPr>
      <a:lvl5pPr marL="1284642" indent="-172636" algn="l" defTabSz="685750" rtl="0" eaLnBrk="1" latinLnBrk="0" hangingPunct="1">
        <a:lnSpc>
          <a:spcPct val="90000"/>
        </a:lnSpc>
        <a:spcBef>
          <a:spcPct val="20000"/>
        </a:spcBef>
        <a:buSzPct val="90000"/>
        <a:buFont typeface="Arial" pitchFamily="34" charset="0"/>
        <a:buChar char="•"/>
        <a:defRPr sz="15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5pPr>
      <a:lvl6pPr marL="1885814"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686"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562"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436"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50" rtl="0" eaLnBrk="1" latinLnBrk="0" hangingPunct="1">
        <a:defRPr sz="1400" kern="1200">
          <a:solidFill>
            <a:schemeClr val="tx1"/>
          </a:solidFill>
          <a:latin typeface="+mn-lt"/>
          <a:ea typeface="+mn-ea"/>
          <a:cs typeface="+mn-cs"/>
        </a:defRPr>
      </a:lvl1pPr>
      <a:lvl2pPr marL="342874" algn="l" defTabSz="685750" rtl="0" eaLnBrk="1" latinLnBrk="0" hangingPunct="1">
        <a:defRPr sz="1400" kern="1200">
          <a:solidFill>
            <a:schemeClr val="tx1"/>
          </a:solidFill>
          <a:latin typeface="+mn-lt"/>
          <a:ea typeface="+mn-ea"/>
          <a:cs typeface="+mn-cs"/>
        </a:defRPr>
      </a:lvl2pPr>
      <a:lvl3pPr marL="685750" algn="l" defTabSz="685750" rtl="0" eaLnBrk="1" latinLnBrk="0" hangingPunct="1">
        <a:defRPr sz="1400" kern="1200">
          <a:solidFill>
            <a:schemeClr val="tx1"/>
          </a:solidFill>
          <a:latin typeface="+mn-lt"/>
          <a:ea typeface="+mn-ea"/>
          <a:cs typeface="+mn-cs"/>
        </a:defRPr>
      </a:lvl3pPr>
      <a:lvl4pPr marL="1028624" algn="l" defTabSz="685750" rtl="0" eaLnBrk="1" latinLnBrk="0" hangingPunct="1">
        <a:defRPr sz="1400" kern="1200">
          <a:solidFill>
            <a:schemeClr val="tx1"/>
          </a:solidFill>
          <a:latin typeface="+mn-lt"/>
          <a:ea typeface="+mn-ea"/>
          <a:cs typeface="+mn-cs"/>
        </a:defRPr>
      </a:lvl4pPr>
      <a:lvl5pPr marL="1371500" algn="l" defTabSz="685750" rtl="0" eaLnBrk="1" latinLnBrk="0" hangingPunct="1">
        <a:defRPr sz="1400" kern="1200">
          <a:solidFill>
            <a:schemeClr val="tx1"/>
          </a:solidFill>
          <a:latin typeface="+mn-lt"/>
          <a:ea typeface="+mn-ea"/>
          <a:cs typeface="+mn-cs"/>
        </a:defRPr>
      </a:lvl5pPr>
      <a:lvl6pPr marL="1714372" algn="l" defTabSz="685750" rtl="0" eaLnBrk="1" latinLnBrk="0" hangingPunct="1">
        <a:defRPr sz="1400" kern="1200">
          <a:solidFill>
            <a:schemeClr val="tx1"/>
          </a:solidFill>
          <a:latin typeface="+mn-lt"/>
          <a:ea typeface="+mn-ea"/>
          <a:cs typeface="+mn-cs"/>
        </a:defRPr>
      </a:lvl6pPr>
      <a:lvl7pPr marL="2057249" algn="l" defTabSz="685750" rtl="0" eaLnBrk="1" latinLnBrk="0" hangingPunct="1">
        <a:defRPr sz="1400" kern="1200">
          <a:solidFill>
            <a:schemeClr val="tx1"/>
          </a:solidFill>
          <a:latin typeface="+mn-lt"/>
          <a:ea typeface="+mn-ea"/>
          <a:cs typeface="+mn-cs"/>
        </a:defRPr>
      </a:lvl7pPr>
      <a:lvl8pPr marL="2400124" algn="l" defTabSz="685750" rtl="0" eaLnBrk="1" latinLnBrk="0" hangingPunct="1">
        <a:defRPr sz="1400" kern="1200">
          <a:solidFill>
            <a:schemeClr val="tx1"/>
          </a:solidFill>
          <a:latin typeface="+mn-lt"/>
          <a:ea typeface="+mn-ea"/>
          <a:cs typeface="+mn-cs"/>
        </a:defRPr>
      </a:lvl8pPr>
      <a:lvl9pPr marL="2742999" algn="l" defTabSz="685750" rtl="0" eaLnBrk="1" latinLnBrk="0" hangingPunct="1">
        <a:defRPr sz="1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171451"/>
            <a:ext cx="8363938" cy="56784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9436" y="1085852"/>
            <a:ext cx="8363937" cy="150041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35291540"/>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 id="2147483843" r:id="rId12"/>
    <p:sldLayoutId id="2147483844" r:id="rId13"/>
    <p:sldLayoutId id="2147483845" r:id="rId14"/>
    <p:sldLayoutId id="2147483846" r:id="rId15"/>
    <p:sldLayoutId id="2147483847" r:id="rId16"/>
    <p:sldLayoutId id="2147483848" r:id="rId17"/>
    <p:sldLayoutId id="2147483849" r:id="rId18"/>
    <p:sldLayoutId id="2147483850" r:id="rId19"/>
    <p:sldLayoutId id="2147483851" r:id="rId20"/>
    <p:sldLayoutId id="2147483852" r:id="rId21"/>
    <p:sldLayoutId id="2147483853" r:id="rId22"/>
  </p:sldLayoutIdLst>
  <p:transition>
    <p:fade/>
  </p:transition>
  <p:timing>
    <p:tnLst>
      <p:par>
        <p:cTn id="1" dur="indefinite" restart="never" nodeType="tmRoot"/>
      </p:par>
    </p:tnLst>
  </p:timing>
  <p:txStyles>
    <p:titleStyle>
      <a:lvl1pPr algn="l" defTabSz="685750" rtl="0" eaLnBrk="1" latinLnBrk="0" hangingPunct="1">
        <a:lnSpc>
          <a:spcPct val="90000"/>
        </a:lnSpc>
        <a:spcBef>
          <a:spcPct val="0"/>
        </a:spcBef>
        <a:buNone/>
        <a:defRPr lang="en-US" sz="4100" b="0" kern="1200" cap="none" spc="-75"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345267" indent="-345267" algn="l" defTabSz="685750"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1pPr>
      <a:lvl2pPr marL="641726" indent="-296458" algn="l" defTabSz="685750" rtl="0" eaLnBrk="1" latinLnBrk="0" hangingPunct="1">
        <a:lnSpc>
          <a:spcPct val="90000"/>
        </a:lnSpc>
        <a:spcBef>
          <a:spcPct val="20000"/>
        </a:spcBef>
        <a:buSzPct val="80000"/>
        <a:buFont typeface="Arial" pitchFamily="34" charset="0"/>
        <a:buChar char="•"/>
        <a:defRPr sz="2100" kern="1200">
          <a:gradFill>
            <a:gsLst>
              <a:gs pos="0">
                <a:srgbClr val="595959"/>
              </a:gs>
              <a:gs pos="86000">
                <a:srgbClr val="595959"/>
              </a:gs>
            </a:gsLst>
            <a:lin ang="5400000" scaled="0"/>
          </a:gradFill>
          <a:latin typeface="+mn-lt"/>
          <a:ea typeface="+mn-ea"/>
          <a:cs typeface="+mn-cs"/>
        </a:defRPr>
      </a:lvl2pPr>
      <a:lvl3pPr marL="944136" indent="-302410" algn="l" defTabSz="685750"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3pPr>
      <a:lvl4pPr marL="1203679" indent="-259547" algn="l" defTabSz="685750" rtl="0" eaLnBrk="1" latinLnBrk="0" hangingPunct="1">
        <a:lnSpc>
          <a:spcPct val="90000"/>
        </a:lnSpc>
        <a:spcBef>
          <a:spcPct val="20000"/>
        </a:spcBef>
        <a:buSzPct val="80000"/>
        <a:buFont typeface="Arial" pitchFamily="34" charset="0"/>
        <a:buChar char="•"/>
        <a:defRPr sz="1500" kern="1200">
          <a:gradFill>
            <a:gsLst>
              <a:gs pos="0">
                <a:srgbClr val="595959"/>
              </a:gs>
              <a:gs pos="86000">
                <a:srgbClr val="595959"/>
              </a:gs>
            </a:gsLst>
            <a:lin ang="5400000" scaled="0"/>
          </a:gradFill>
          <a:latin typeface="+mn-lt"/>
          <a:ea typeface="+mn-ea"/>
          <a:cs typeface="+mn-cs"/>
        </a:defRPr>
      </a:lvl4pPr>
      <a:lvl5pPr marL="1456087" indent="-252404" algn="l" defTabSz="685750" rtl="0" eaLnBrk="1" latinLnBrk="0" hangingPunct="1">
        <a:lnSpc>
          <a:spcPct val="90000"/>
        </a:lnSpc>
        <a:spcBef>
          <a:spcPct val="20000"/>
        </a:spcBef>
        <a:buSzPct val="80000"/>
        <a:buFont typeface="Arial" pitchFamily="34" charset="0"/>
        <a:buChar char="•"/>
        <a:defRPr sz="1500" kern="1200">
          <a:gradFill>
            <a:gsLst>
              <a:gs pos="0">
                <a:srgbClr val="595959"/>
              </a:gs>
              <a:gs pos="86000">
                <a:srgbClr val="595959"/>
              </a:gs>
            </a:gsLst>
            <a:lin ang="5400000" scaled="0"/>
          </a:gradFill>
          <a:latin typeface="+mn-lt"/>
          <a:ea typeface="+mn-ea"/>
          <a:cs typeface="+mn-cs"/>
        </a:defRPr>
      </a:lvl5pPr>
      <a:lvl6pPr marL="1885814"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686"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562"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436"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50" rtl="0" eaLnBrk="1" latinLnBrk="0" hangingPunct="1">
        <a:defRPr sz="1400" kern="1200">
          <a:solidFill>
            <a:schemeClr val="tx1"/>
          </a:solidFill>
          <a:latin typeface="+mn-lt"/>
          <a:ea typeface="+mn-ea"/>
          <a:cs typeface="+mn-cs"/>
        </a:defRPr>
      </a:lvl1pPr>
      <a:lvl2pPr marL="342874" algn="l" defTabSz="685750" rtl="0" eaLnBrk="1" latinLnBrk="0" hangingPunct="1">
        <a:defRPr sz="1400" kern="1200">
          <a:solidFill>
            <a:schemeClr val="tx1"/>
          </a:solidFill>
          <a:latin typeface="+mn-lt"/>
          <a:ea typeface="+mn-ea"/>
          <a:cs typeface="+mn-cs"/>
        </a:defRPr>
      </a:lvl2pPr>
      <a:lvl3pPr marL="685750" algn="l" defTabSz="685750" rtl="0" eaLnBrk="1" latinLnBrk="0" hangingPunct="1">
        <a:defRPr sz="1400" kern="1200">
          <a:solidFill>
            <a:schemeClr val="tx1"/>
          </a:solidFill>
          <a:latin typeface="+mn-lt"/>
          <a:ea typeface="+mn-ea"/>
          <a:cs typeface="+mn-cs"/>
        </a:defRPr>
      </a:lvl3pPr>
      <a:lvl4pPr marL="1028624" algn="l" defTabSz="685750" rtl="0" eaLnBrk="1" latinLnBrk="0" hangingPunct="1">
        <a:defRPr sz="1400" kern="1200">
          <a:solidFill>
            <a:schemeClr val="tx1"/>
          </a:solidFill>
          <a:latin typeface="+mn-lt"/>
          <a:ea typeface="+mn-ea"/>
          <a:cs typeface="+mn-cs"/>
        </a:defRPr>
      </a:lvl4pPr>
      <a:lvl5pPr marL="1371500" algn="l" defTabSz="685750" rtl="0" eaLnBrk="1" latinLnBrk="0" hangingPunct="1">
        <a:defRPr sz="1400" kern="1200">
          <a:solidFill>
            <a:schemeClr val="tx1"/>
          </a:solidFill>
          <a:latin typeface="+mn-lt"/>
          <a:ea typeface="+mn-ea"/>
          <a:cs typeface="+mn-cs"/>
        </a:defRPr>
      </a:lvl5pPr>
      <a:lvl6pPr marL="1714372" algn="l" defTabSz="685750" rtl="0" eaLnBrk="1" latinLnBrk="0" hangingPunct="1">
        <a:defRPr sz="1400" kern="1200">
          <a:solidFill>
            <a:schemeClr val="tx1"/>
          </a:solidFill>
          <a:latin typeface="+mn-lt"/>
          <a:ea typeface="+mn-ea"/>
          <a:cs typeface="+mn-cs"/>
        </a:defRPr>
      </a:lvl6pPr>
      <a:lvl7pPr marL="2057249" algn="l" defTabSz="685750" rtl="0" eaLnBrk="1" latinLnBrk="0" hangingPunct="1">
        <a:defRPr sz="1400" kern="1200">
          <a:solidFill>
            <a:schemeClr val="tx1"/>
          </a:solidFill>
          <a:latin typeface="+mn-lt"/>
          <a:ea typeface="+mn-ea"/>
          <a:cs typeface="+mn-cs"/>
        </a:defRPr>
      </a:lvl7pPr>
      <a:lvl8pPr marL="2400124" algn="l" defTabSz="685750" rtl="0" eaLnBrk="1" latinLnBrk="0" hangingPunct="1">
        <a:defRPr sz="1400" kern="1200">
          <a:solidFill>
            <a:schemeClr val="tx1"/>
          </a:solidFill>
          <a:latin typeface="+mn-lt"/>
          <a:ea typeface="+mn-ea"/>
          <a:cs typeface="+mn-cs"/>
        </a:defRPr>
      </a:lvl8pPr>
      <a:lvl9pPr marL="2742999" algn="l" defTabSz="685750" rtl="0" eaLnBrk="1" latinLnBrk="0" hangingPunct="1">
        <a:defRPr sz="1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171451"/>
            <a:ext cx="8363938" cy="56784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9436" y="1085852"/>
            <a:ext cx="8363937" cy="150041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27019855"/>
      </p:ext>
    </p:extLst>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3" r:id="rId9"/>
    <p:sldLayoutId id="2147483864" r:id="rId10"/>
    <p:sldLayoutId id="2147483865" r:id="rId11"/>
    <p:sldLayoutId id="2147483866" r:id="rId12"/>
    <p:sldLayoutId id="2147483867" r:id="rId13"/>
    <p:sldLayoutId id="2147483868" r:id="rId14"/>
    <p:sldLayoutId id="2147483869" r:id="rId15"/>
    <p:sldLayoutId id="2147483870" r:id="rId16"/>
    <p:sldLayoutId id="2147483871" r:id="rId17"/>
    <p:sldLayoutId id="2147483872" r:id="rId18"/>
    <p:sldLayoutId id="2147483873" r:id="rId19"/>
    <p:sldLayoutId id="2147483874" r:id="rId20"/>
    <p:sldLayoutId id="2147483875" r:id="rId21"/>
    <p:sldLayoutId id="2147483876" r:id="rId22"/>
    <p:sldLayoutId id="2147483877" r:id="rId23"/>
  </p:sldLayoutIdLst>
  <p:transition>
    <p:fade/>
  </p:transition>
  <p:timing>
    <p:tnLst>
      <p:par>
        <p:cTn id="1" dur="indefinite" restart="never" nodeType="tmRoot"/>
      </p:par>
    </p:tnLst>
  </p:timing>
  <p:txStyles>
    <p:titleStyle>
      <a:lvl1pPr algn="l" defTabSz="685721" rtl="0" eaLnBrk="1" latinLnBrk="0" hangingPunct="1">
        <a:lnSpc>
          <a:spcPct val="90000"/>
        </a:lnSpc>
        <a:spcBef>
          <a:spcPct val="0"/>
        </a:spcBef>
        <a:buNone/>
        <a:defRPr lang="en-US" sz="4100" b="0" kern="1200" cap="none" spc="-75"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345252" indent="-345252" algn="l" defTabSz="685721"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1pPr>
      <a:lvl2pPr marL="641699" indent="-296446" algn="l" defTabSz="685721" rtl="0" eaLnBrk="1" latinLnBrk="0" hangingPunct="1">
        <a:lnSpc>
          <a:spcPct val="90000"/>
        </a:lnSpc>
        <a:spcBef>
          <a:spcPct val="20000"/>
        </a:spcBef>
        <a:buSzPct val="80000"/>
        <a:buFont typeface="Arial" pitchFamily="34" charset="0"/>
        <a:buChar char="•"/>
        <a:defRPr sz="2100" kern="1200">
          <a:gradFill>
            <a:gsLst>
              <a:gs pos="0">
                <a:srgbClr val="595959"/>
              </a:gs>
              <a:gs pos="86000">
                <a:srgbClr val="595959"/>
              </a:gs>
            </a:gsLst>
            <a:lin ang="5400000" scaled="0"/>
          </a:gradFill>
          <a:latin typeface="+mn-lt"/>
          <a:ea typeface="+mn-ea"/>
          <a:cs typeface="+mn-cs"/>
        </a:defRPr>
      </a:lvl2pPr>
      <a:lvl3pPr marL="944097" indent="-302398" algn="l" defTabSz="685721" rtl="0" eaLnBrk="1" latinLnBrk="0" hangingPunct="1">
        <a:lnSpc>
          <a:spcPct val="90000"/>
        </a:lnSpc>
        <a:spcBef>
          <a:spcPct val="20000"/>
        </a:spcBef>
        <a:buSzPct val="80000"/>
        <a:buFont typeface="Arial" pitchFamily="34" charset="0"/>
        <a:buChar char="•"/>
        <a:defRPr sz="1800" kern="1200">
          <a:gradFill>
            <a:gsLst>
              <a:gs pos="0">
                <a:srgbClr val="595959"/>
              </a:gs>
              <a:gs pos="86000">
                <a:srgbClr val="595959"/>
              </a:gs>
            </a:gsLst>
            <a:lin ang="5400000" scaled="0"/>
          </a:gradFill>
          <a:latin typeface="+mn-lt"/>
          <a:ea typeface="+mn-ea"/>
          <a:cs typeface="+mn-cs"/>
        </a:defRPr>
      </a:lvl3pPr>
      <a:lvl4pPr marL="1203628" indent="-259536" algn="l" defTabSz="685721" rtl="0" eaLnBrk="1" latinLnBrk="0" hangingPunct="1">
        <a:lnSpc>
          <a:spcPct val="90000"/>
        </a:lnSpc>
        <a:spcBef>
          <a:spcPct val="20000"/>
        </a:spcBef>
        <a:buSzPct val="80000"/>
        <a:buFont typeface="Arial" pitchFamily="34" charset="0"/>
        <a:buChar char="•"/>
        <a:defRPr sz="1500" kern="1200">
          <a:gradFill>
            <a:gsLst>
              <a:gs pos="0">
                <a:srgbClr val="595959"/>
              </a:gs>
              <a:gs pos="86000">
                <a:srgbClr val="595959"/>
              </a:gs>
            </a:gsLst>
            <a:lin ang="5400000" scaled="0"/>
          </a:gradFill>
          <a:latin typeface="+mn-lt"/>
          <a:ea typeface="+mn-ea"/>
          <a:cs typeface="+mn-cs"/>
        </a:defRPr>
      </a:lvl4pPr>
      <a:lvl5pPr marL="1456027" indent="-252394" algn="l" defTabSz="685721" rtl="0" eaLnBrk="1" latinLnBrk="0" hangingPunct="1">
        <a:lnSpc>
          <a:spcPct val="90000"/>
        </a:lnSpc>
        <a:spcBef>
          <a:spcPct val="20000"/>
        </a:spcBef>
        <a:buSzPct val="80000"/>
        <a:buFont typeface="Arial" pitchFamily="34" charset="0"/>
        <a:buChar char="•"/>
        <a:defRPr sz="1500" kern="1200">
          <a:gradFill>
            <a:gsLst>
              <a:gs pos="0">
                <a:srgbClr val="595959"/>
              </a:gs>
              <a:gs pos="86000">
                <a:srgbClr val="595959"/>
              </a:gs>
            </a:gsLst>
            <a:lin ang="5400000" scaled="0"/>
          </a:gradFill>
          <a:latin typeface="+mn-lt"/>
          <a:ea typeface="+mn-ea"/>
          <a:cs typeface="+mn-cs"/>
        </a:defRPr>
      </a:lvl5pPr>
      <a:lvl6pPr marL="1885736" indent="-171431" algn="l" defTabSz="68572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93" indent="-171431" algn="l" defTabSz="68572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55" indent="-171431" algn="l" defTabSz="68572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15" indent="-171431" algn="l" defTabSz="685721"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21" rtl="0" eaLnBrk="1" latinLnBrk="0" hangingPunct="1">
        <a:defRPr sz="1400" kern="1200">
          <a:solidFill>
            <a:schemeClr val="tx1"/>
          </a:solidFill>
          <a:latin typeface="+mn-lt"/>
          <a:ea typeface="+mn-ea"/>
          <a:cs typeface="+mn-cs"/>
        </a:defRPr>
      </a:lvl1pPr>
      <a:lvl2pPr marL="342859" algn="l" defTabSz="685721" rtl="0" eaLnBrk="1" latinLnBrk="0" hangingPunct="1">
        <a:defRPr sz="1400" kern="1200">
          <a:solidFill>
            <a:schemeClr val="tx1"/>
          </a:solidFill>
          <a:latin typeface="+mn-lt"/>
          <a:ea typeface="+mn-ea"/>
          <a:cs typeface="+mn-cs"/>
        </a:defRPr>
      </a:lvl2pPr>
      <a:lvl3pPr marL="685721" algn="l" defTabSz="685721" rtl="0" eaLnBrk="1" latinLnBrk="0" hangingPunct="1">
        <a:defRPr sz="1400" kern="1200">
          <a:solidFill>
            <a:schemeClr val="tx1"/>
          </a:solidFill>
          <a:latin typeface="+mn-lt"/>
          <a:ea typeface="+mn-ea"/>
          <a:cs typeface="+mn-cs"/>
        </a:defRPr>
      </a:lvl3pPr>
      <a:lvl4pPr marL="1028581" algn="l" defTabSz="685721" rtl="0" eaLnBrk="1" latinLnBrk="0" hangingPunct="1">
        <a:defRPr sz="1400" kern="1200">
          <a:solidFill>
            <a:schemeClr val="tx1"/>
          </a:solidFill>
          <a:latin typeface="+mn-lt"/>
          <a:ea typeface="+mn-ea"/>
          <a:cs typeface="+mn-cs"/>
        </a:defRPr>
      </a:lvl4pPr>
      <a:lvl5pPr marL="1371443" algn="l" defTabSz="685721" rtl="0" eaLnBrk="1" latinLnBrk="0" hangingPunct="1">
        <a:defRPr sz="1400" kern="1200">
          <a:solidFill>
            <a:schemeClr val="tx1"/>
          </a:solidFill>
          <a:latin typeface="+mn-lt"/>
          <a:ea typeface="+mn-ea"/>
          <a:cs typeface="+mn-cs"/>
        </a:defRPr>
      </a:lvl5pPr>
      <a:lvl6pPr marL="1714300" algn="l" defTabSz="685721" rtl="0" eaLnBrk="1" latinLnBrk="0" hangingPunct="1">
        <a:defRPr sz="1400" kern="1200">
          <a:solidFill>
            <a:schemeClr val="tx1"/>
          </a:solidFill>
          <a:latin typeface="+mn-lt"/>
          <a:ea typeface="+mn-ea"/>
          <a:cs typeface="+mn-cs"/>
        </a:defRPr>
      </a:lvl6pPr>
      <a:lvl7pPr marL="2057164" algn="l" defTabSz="685721" rtl="0" eaLnBrk="1" latinLnBrk="0" hangingPunct="1">
        <a:defRPr sz="1400" kern="1200">
          <a:solidFill>
            <a:schemeClr val="tx1"/>
          </a:solidFill>
          <a:latin typeface="+mn-lt"/>
          <a:ea typeface="+mn-ea"/>
          <a:cs typeface="+mn-cs"/>
        </a:defRPr>
      </a:lvl7pPr>
      <a:lvl8pPr marL="2400024" algn="l" defTabSz="685721" rtl="0" eaLnBrk="1" latinLnBrk="0" hangingPunct="1">
        <a:defRPr sz="1400" kern="1200">
          <a:solidFill>
            <a:schemeClr val="tx1"/>
          </a:solidFill>
          <a:latin typeface="+mn-lt"/>
          <a:ea typeface="+mn-ea"/>
          <a:cs typeface="+mn-cs"/>
        </a:defRPr>
      </a:lvl8pPr>
      <a:lvl9pPr marL="2742885" algn="l" defTabSz="685721" rtl="0" eaLnBrk="1" latinLnBrk="0" hangingPunct="1">
        <a:defRPr sz="1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969696"/>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6485" y="0"/>
            <a:ext cx="9144000" cy="5143500"/>
          </a:xfrm>
          <a:prstGeom prst="rect">
            <a:avLst/>
          </a:prstGeom>
        </p:spPr>
      </p:pic>
      <p:sp>
        <p:nvSpPr>
          <p:cNvPr id="1027" name="Rectangle 2"/>
          <p:cNvSpPr>
            <a:spLocks noGrp="1" noChangeArrowheads="1"/>
          </p:cNvSpPr>
          <p:nvPr>
            <p:ph type="title"/>
          </p:nvPr>
        </p:nvSpPr>
        <p:spPr bwMode="auto">
          <a:xfrm>
            <a:off x="457200" y="205979"/>
            <a:ext cx="8229600" cy="857250"/>
          </a:xfrm>
          <a:prstGeom prst="rect">
            <a:avLst/>
          </a:prstGeom>
          <a:noFill/>
          <a:ln w="9525">
            <a:noFill/>
            <a:miter lim="800000"/>
            <a:headEnd/>
            <a:tailEnd/>
          </a:ln>
        </p:spPr>
        <p:txBody>
          <a:bodyPr vert="horz" wrap="square" lIns="91424" tIns="45712" rIns="91424" bIns="45712" numCol="1" anchor="ctr" anchorCtr="0" compatLnSpc="1">
            <a:prstTxWarp prst="textNoShape">
              <a:avLst/>
            </a:prstTxWarp>
          </a:bodyPr>
          <a:lstStyle/>
          <a:p>
            <a:pPr lvl="0"/>
            <a:r>
              <a:rPr lang="en-US" smtClean="0"/>
              <a:t>Click to edit Master title style</a:t>
            </a:r>
            <a:endParaRPr lang="en-US" dirty="0" smtClean="0"/>
          </a:p>
        </p:txBody>
      </p:sp>
      <p:sp>
        <p:nvSpPr>
          <p:cNvPr id="1028" name="Rectangle 3"/>
          <p:cNvSpPr>
            <a:spLocks noGrp="1" noChangeArrowheads="1"/>
          </p:cNvSpPr>
          <p:nvPr>
            <p:ph type="body" idx="1"/>
          </p:nvPr>
        </p:nvSpPr>
        <p:spPr bwMode="auto">
          <a:xfrm>
            <a:off x="457200" y="1200151"/>
            <a:ext cx="8229600" cy="3394472"/>
          </a:xfrm>
          <a:prstGeom prst="rect">
            <a:avLst/>
          </a:prstGeom>
          <a:noFill/>
          <a:ln w="9525">
            <a:noFill/>
            <a:miter lim="800000"/>
            <a:headEnd/>
            <a:tailEnd/>
          </a:ln>
        </p:spPr>
        <p:txBody>
          <a:bodyPr vert="horz" wrap="square" lIns="91424" tIns="45712" rIns="91424" bIns="45712"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2" name="Rectangle 4"/>
          <p:cNvSpPr>
            <a:spLocks noGrp="1" noChangeArrowheads="1"/>
          </p:cNvSpPr>
          <p:nvPr>
            <p:ph type="dt" sz="half" idx="2"/>
          </p:nvPr>
        </p:nvSpPr>
        <p:spPr bwMode="auto">
          <a:xfrm>
            <a:off x="457200" y="4683919"/>
            <a:ext cx="2133600" cy="357188"/>
          </a:xfrm>
          <a:prstGeom prst="rect">
            <a:avLst/>
          </a:prstGeom>
          <a:noFill/>
          <a:ln w="9525">
            <a:noFill/>
            <a:miter lim="800000"/>
            <a:headEnd/>
            <a:tailEnd/>
          </a:ln>
          <a:effectLst/>
        </p:spPr>
        <p:txBody>
          <a:bodyPr vert="horz" wrap="square" lIns="91424" tIns="45712" rIns="91424" bIns="45712" numCol="1" anchor="t" anchorCtr="0" compatLnSpc="1">
            <a:prstTxWarp prst="textNoShape">
              <a:avLst/>
            </a:prstTxWarp>
          </a:bodyPr>
          <a:lstStyle>
            <a:lvl1pPr>
              <a:defRPr sz="1400"/>
            </a:lvl1pPr>
          </a:lstStyle>
          <a:p>
            <a:pPr>
              <a:defRPr/>
            </a:pPr>
            <a:endParaRPr lang="en-US">
              <a:solidFill>
                <a:srgbClr val="F8F8F8"/>
              </a:solidFill>
            </a:endParaRPr>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w="9525">
            <a:noFill/>
            <a:miter lim="800000"/>
            <a:headEnd/>
            <a:tailEnd/>
          </a:ln>
          <a:effectLst/>
        </p:spPr>
        <p:txBody>
          <a:bodyPr vert="horz" wrap="square" lIns="91424" tIns="45712" rIns="91424" bIns="45712" numCol="1" anchor="t" anchorCtr="0" compatLnSpc="1">
            <a:prstTxWarp prst="textNoShape">
              <a:avLst/>
            </a:prstTxWarp>
          </a:bodyPr>
          <a:lstStyle>
            <a:lvl1pPr algn="ctr">
              <a:defRPr sz="1400"/>
            </a:lvl1pPr>
          </a:lstStyle>
          <a:p>
            <a:pPr>
              <a:defRPr/>
            </a:pPr>
            <a:endParaRPr lang="en-US">
              <a:solidFill>
                <a:srgbClr val="F8F8F8"/>
              </a:solidFill>
            </a:endParaRPr>
          </a:p>
        </p:txBody>
      </p:sp>
      <p:sp>
        <p:nvSpPr>
          <p:cNvPr id="1030" name="Rectangle 6"/>
          <p:cNvSpPr>
            <a:spLocks noGrp="1" noChangeArrowheads="1"/>
          </p:cNvSpPr>
          <p:nvPr>
            <p:ph type="sldNum" sz="quarter" idx="4"/>
          </p:nvPr>
        </p:nvSpPr>
        <p:spPr bwMode="auto">
          <a:xfrm>
            <a:off x="6553201" y="4683919"/>
            <a:ext cx="2133600" cy="357188"/>
          </a:xfrm>
          <a:prstGeom prst="rect">
            <a:avLst/>
          </a:prstGeom>
          <a:noFill/>
          <a:ln w="9525">
            <a:noFill/>
            <a:miter lim="800000"/>
            <a:headEnd/>
            <a:tailEnd/>
          </a:ln>
          <a:effectLst/>
        </p:spPr>
        <p:txBody>
          <a:bodyPr vert="horz" wrap="square" lIns="91424" tIns="45712" rIns="91424" bIns="45712" numCol="1" anchor="t" anchorCtr="0" compatLnSpc="1">
            <a:prstTxWarp prst="textNoShape">
              <a:avLst/>
            </a:prstTxWarp>
          </a:bodyPr>
          <a:lstStyle>
            <a:lvl1pPr algn="r">
              <a:defRPr sz="1400"/>
            </a:lvl1pPr>
          </a:lstStyle>
          <a:p>
            <a:pPr>
              <a:defRPr/>
            </a:pPr>
            <a:fld id="{BE08501C-12D1-4FD8-AEBE-086BB657A8C4}" type="slidenum">
              <a:rPr lang="en-US">
                <a:solidFill>
                  <a:srgbClr val="F8F8F8"/>
                </a:solidFill>
              </a:rPr>
              <a:pPr>
                <a:defRPr/>
              </a:pPr>
              <a:t>‹#›</a:t>
            </a:fld>
            <a:endParaRPr lang="en-US">
              <a:solidFill>
                <a:srgbClr val="F8F8F8"/>
              </a:solidFill>
            </a:endParaRPr>
          </a:p>
        </p:txBody>
      </p:sp>
    </p:spTree>
    <p:extLst>
      <p:ext uri="{BB962C8B-B14F-4D97-AF65-F5344CB8AC3E}">
        <p14:creationId xmlns:p14="http://schemas.microsoft.com/office/powerpoint/2010/main" val="4042689895"/>
      </p:ext>
    </p:extLst>
  </p:cSld>
  <p:clrMap bg1="dk2" tx1="lt1" bg2="dk1" tx2="lt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5" r:id="rId7"/>
    <p:sldLayoutId id="2147483886" r:id="rId8"/>
    <p:sldLayoutId id="2147483887" r:id="rId9"/>
    <p:sldLayoutId id="2147483888" r:id="rId10"/>
    <p:sldLayoutId id="2147483889" r:id="rId11"/>
    <p:sldLayoutId id="2147483890" r:id="rId12"/>
    <p:sldLayoutId id="2147483892" r:id="rId13"/>
    <p:sldLayoutId id="2147483893" r:id="rId14"/>
    <p:sldLayoutId id="2147483894" r:id="rId15"/>
    <p:sldLayoutId id="2147483895" r:id="rId16"/>
    <p:sldLayoutId id="2147483896" r:id="rId17"/>
  </p:sldLayoutIdLst>
  <p:transition>
    <p:fade/>
  </p:transition>
  <p:timing>
    <p:tnLst>
      <p:par>
        <p:cTn id="1" dur="indefinite" restart="never" nodeType="tmRoot"/>
      </p:par>
    </p:tnLst>
  </p:timing>
  <p:txStyles>
    <p:titleStyle>
      <a:lvl1pPr algn="l" rtl="0" eaLnBrk="1" fontAlgn="base" hangingPunct="1">
        <a:spcBef>
          <a:spcPct val="0"/>
        </a:spcBef>
        <a:spcAft>
          <a:spcPct val="0"/>
        </a:spcAft>
        <a:defRPr sz="3600" b="1">
          <a:solidFill>
            <a:schemeClr val="tx1"/>
          </a:solidFill>
          <a:latin typeface="+mj-lt"/>
          <a:ea typeface="+mj-ea"/>
          <a:cs typeface="+mj-cs"/>
        </a:defRPr>
      </a:lvl1pPr>
      <a:lvl2pPr algn="l" rtl="0" eaLnBrk="1" fontAlgn="base" hangingPunct="1">
        <a:spcBef>
          <a:spcPct val="0"/>
        </a:spcBef>
        <a:spcAft>
          <a:spcPct val="0"/>
        </a:spcAft>
        <a:defRPr sz="3600" b="1">
          <a:solidFill>
            <a:schemeClr val="tx1"/>
          </a:solidFill>
          <a:latin typeface="Arial" charset="0"/>
        </a:defRPr>
      </a:lvl2pPr>
      <a:lvl3pPr algn="l" rtl="0" eaLnBrk="1" fontAlgn="base" hangingPunct="1">
        <a:spcBef>
          <a:spcPct val="0"/>
        </a:spcBef>
        <a:spcAft>
          <a:spcPct val="0"/>
        </a:spcAft>
        <a:defRPr sz="3600" b="1">
          <a:solidFill>
            <a:schemeClr val="tx1"/>
          </a:solidFill>
          <a:latin typeface="Arial" charset="0"/>
        </a:defRPr>
      </a:lvl3pPr>
      <a:lvl4pPr algn="l" rtl="0" eaLnBrk="1" fontAlgn="base" hangingPunct="1">
        <a:spcBef>
          <a:spcPct val="0"/>
        </a:spcBef>
        <a:spcAft>
          <a:spcPct val="0"/>
        </a:spcAft>
        <a:defRPr sz="3600" b="1">
          <a:solidFill>
            <a:schemeClr val="tx1"/>
          </a:solidFill>
          <a:latin typeface="Arial" charset="0"/>
        </a:defRPr>
      </a:lvl4pPr>
      <a:lvl5pPr algn="l" rtl="0" eaLnBrk="1" fontAlgn="base" hangingPunct="1">
        <a:spcBef>
          <a:spcPct val="0"/>
        </a:spcBef>
        <a:spcAft>
          <a:spcPct val="0"/>
        </a:spcAft>
        <a:defRPr sz="3600" b="1">
          <a:solidFill>
            <a:schemeClr val="tx1"/>
          </a:solidFill>
          <a:latin typeface="Arial" charset="0"/>
        </a:defRPr>
      </a:lvl5pPr>
      <a:lvl6pPr marL="457124" algn="l" rtl="0" eaLnBrk="1" fontAlgn="base" hangingPunct="1">
        <a:spcBef>
          <a:spcPct val="0"/>
        </a:spcBef>
        <a:spcAft>
          <a:spcPct val="0"/>
        </a:spcAft>
        <a:defRPr sz="3600" b="1">
          <a:solidFill>
            <a:schemeClr val="tx1"/>
          </a:solidFill>
          <a:latin typeface="Arial" charset="0"/>
        </a:defRPr>
      </a:lvl6pPr>
      <a:lvl7pPr marL="914248" algn="l" rtl="0" eaLnBrk="1" fontAlgn="base" hangingPunct="1">
        <a:spcBef>
          <a:spcPct val="0"/>
        </a:spcBef>
        <a:spcAft>
          <a:spcPct val="0"/>
        </a:spcAft>
        <a:defRPr sz="3600" b="1">
          <a:solidFill>
            <a:schemeClr val="tx1"/>
          </a:solidFill>
          <a:latin typeface="Arial" charset="0"/>
        </a:defRPr>
      </a:lvl7pPr>
      <a:lvl8pPr marL="1371372" algn="l" rtl="0" eaLnBrk="1" fontAlgn="base" hangingPunct="1">
        <a:spcBef>
          <a:spcPct val="0"/>
        </a:spcBef>
        <a:spcAft>
          <a:spcPct val="0"/>
        </a:spcAft>
        <a:defRPr sz="3600" b="1">
          <a:solidFill>
            <a:schemeClr val="tx1"/>
          </a:solidFill>
          <a:latin typeface="Arial" charset="0"/>
        </a:defRPr>
      </a:lvl8pPr>
      <a:lvl9pPr marL="1828496" algn="l" rtl="0" eaLnBrk="1" fontAlgn="base" hangingPunct="1">
        <a:spcBef>
          <a:spcPct val="0"/>
        </a:spcBef>
        <a:spcAft>
          <a:spcPct val="0"/>
        </a:spcAft>
        <a:defRPr sz="3600" b="1">
          <a:solidFill>
            <a:schemeClr val="tx1"/>
          </a:solidFill>
          <a:latin typeface="Arial" charset="0"/>
        </a:defRPr>
      </a:lvl9pPr>
    </p:titleStyle>
    <p:bodyStyle>
      <a:lvl1pPr marL="342841" indent="-342841" algn="l" rtl="0" eaLnBrk="1" fontAlgn="base" hangingPunct="1">
        <a:spcBef>
          <a:spcPct val="20000"/>
        </a:spcBef>
        <a:spcAft>
          <a:spcPct val="0"/>
        </a:spcAft>
        <a:buChar char="•"/>
        <a:defRPr sz="3200">
          <a:solidFill>
            <a:srgbClr val="FFFF66"/>
          </a:solidFill>
          <a:latin typeface="+mn-lt"/>
          <a:ea typeface="+mn-ea"/>
          <a:cs typeface="+mn-cs"/>
        </a:defRPr>
      </a:lvl1pPr>
      <a:lvl2pPr marL="742826" indent="-285702" algn="l" rtl="0" eaLnBrk="1" fontAlgn="base" hangingPunct="1">
        <a:spcBef>
          <a:spcPct val="20000"/>
        </a:spcBef>
        <a:spcAft>
          <a:spcPct val="0"/>
        </a:spcAft>
        <a:buSzPct val="75000"/>
        <a:buFont typeface="Arial" charset="0"/>
        <a:buChar char="●"/>
        <a:defRPr sz="2800">
          <a:solidFill>
            <a:schemeClr val="tx1"/>
          </a:solidFill>
          <a:latin typeface="+mn-lt"/>
        </a:defRPr>
      </a:lvl2pPr>
      <a:lvl3pPr marL="1142808" indent="-228564" algn="l" rtl="0" eaLnBrk="1" fontAlgn="base" hangingPunct="1">
        <a:spcBef>
          <a:spcPct val="20000"/>
        </a:spcBef>
        <a:spcAft>
          <a:spcPct val="0"/>
        </a:spcAft>
        <a:buChar char="•"/>
        <a:defRPr sz="2400">
          <a:solidFill>
            <a:srgbClr val="FFFF66"/>
          </a:solidFill>
          <a:latin typeface="+mn-lt"/>
        </a:defRPr>
      </a:lvl3pPr>
      <a:lvl4pPr marL="1599936" indent="-228564" algn="l" rtl="0" eaLnBrk="1" fontAlgn="base" hangingPunct="1">
        <a:spcBef>
          <a:spcPct val="20000"/>
        </a:spcBef>
        <a:spcAft>
          <a:spcPct val="0"/>
        </a:spcAft>
        <a:buChar char="–"/>
        <a:defRPr sz="2000">
          <a:solidFill>
            <a:schemeClr val="tx1"/>
          </a:solidFill>
          <a:latin typeface="+mn-lt"/>
        </a:defRPr>
      </a:lvl4pPr>
      <a:lvl5pPr marL="2057056" indent="-228564" algn="l" rtl="0" eaLnBrk="1" fontAlgn="base" hangingPunct="1">
        <a:spcBef>
          <a:spcPct val="20000"/>
        </a:spcBef>
        <a:spcAft>
          <a:spcPct val="0"/>
        </a:spcAft>
        <a:buChar char="»"/>
        <a:defRPr sz="2000">
          <a:solidFill>
            <a:srgbClr val="FFFF66"/>
          </a:solidFill>
          <a:latin typeface="+mn-lt"/>
        </a:defRPr>
      </a:lvl5pPr>
      <a:lvl6pPr marL="2514180" indent="-228564" algn="l" rtl="0" eaLnBrk="1" fontAlgn="base" hangingPunct="1">
        <a:spcBef>
          <a:spcPct val="20000"/>
        </a:spcBef>
        <a:spcAft>
          <a:spcPct val="0"/>
        </a:spcAft>
        <a:buChar char="»"/>
        <a:defRPr sz="2000">
          <a:solidFill>
            <a:srgbClr val="FFFF66"/>
          </a:solidFill>
          <a:latin typeface="+mn-lt"/>
        </a:defRPr>
      </a:lvl6pPr>
      <a:lvl7pPr marL="2971304" indent="-228564" algn="l" rtl="0" eaLnBrk="1" fontAlgn="base" hangingPunct="1">
        <a:spcBef>
          <a:spcPct val="20000"/>
        </a:spcBef>
        <a:spcAft>
          <a:spcPct val="0"/>
        </a:spcAft>
        <a:buChar char="»"/>
        <a:defRPr sz="2000">
          <a:solidFill>
            <a:srgbClr val="FFFF66"/>
          </a:solidFill>
          <a:latin typeface="+mn-lt"/>
        </a:defRPr>
      </a:lvl7pPr>
      <a:lvl8pPr marL="3428428" indent="-228564" algn="l" rtl="0" eaLnBrk="1" fontAlgn="base" hangingPunct="1">
        <a:spcBef>
          <a:spcPct val="20000"/>
        </a:spcBef>
        <a:spcAft>
          <a:spcPct val="0"/>
        </a:spcAft>
        <a:buChar char="»"/>
        <a:defRPr sz="2000">
          <a:solidFill>
            <a:srgbClr val="FFFF66"/>
          </a:solidFill>
          <a:latin typeface="+mn-lt"/>
        </a:defRPr>
      </a:lvl8pPr>
      <a:lvl9pPr marL="3885552" indent="-228564" algn="l" rtl="0" eaLnBrk="1" fontAlgn="base" hangingPunct="1">
        <a:spcBef>
          <a:spcPct val="20000"/>
        </a:spcBef>
        <a:spcAft>
          <a:spcPct val="0"/>
        </a:spcAft>
        <a:buChar char="»"/>
        <a:defRPr sz="2000">
          <a:solidFill>
            <a:srgbClr val="FFFF66"/>
          </a:solidFill>
          <a:latin typeface="+mn-lt"/>
        </a:defRPr>
      </a:lvl9pPr>
    </p:bodyStyle>
    <p:otherStyle>
      <a:defPPr>
        <a:defRPr lang="en-US"/>
      </a:defPPr>
      <a:lvl1pPr marL="0" algn="l" defTabSz="914248" rtl="0" eaLnBrk="1" latinLnBrk="0" hangingPunct="1">
        <a:defRPr sz="1800" kern="1200">
          <a:solidFill>
            <a:schemeClr val="tx1"/>
          </a:solidFill>
          <a:latin typeface="+mn-lt"/>
          <a:ea typeface="+mn-ea"/>
          <a:cs typeface="+mn-cs"/>
        </a:defRPr>
      </a:lvl1pPr>
      <a:lvl2pPr marL="457124" algn="l" defTabSz="914248" rtl="0" eaLnBrk="1" latinLnBrk="0" hangingPunct="1">
        <a:defRPr sz="1800" kern="1200">
          <a:solidFill>
            <a:schemeClr val="tx1"/>
          </a:solidFill>
          <a:latin typeface="+mn-lt"/>
          <a:ea typeface="+mn-ea"/>
          <a:cs typeface="+mn-cs"/>
        </a:defRPr>
      </a:lvl2pPr>
      <a:lvl3pPr marL="914248" algn="l" defTabSz="914248" rtl="0" eaLnBrk="1" latinLnBrk="0" hangingPunct="1">
        <a:defRPr sz="1800" kern="1200">
          <a:solidFill>
            <a:schemeClr val="tx1"/>
          </a:solidFill>
          <a:latin typeface="+mn-lt"/>
          <a:ea typeface="+mn-ea"/>
          <a:cs typeface="+mn-cs"/>
        </a:defRPr>
      </a:lvl3pPr>
      <a:lvl4pPr marL="1371372" algn="l" defTabSz="914248" rtl="0" eaLnBrk="1" latinLnBrk="0" hangingPunct="1">
        <a:defRPr sz="1800" kern="1200">
          <a:solidFill>
            <a:schemeClr val="tx1"/>
          </a:solidFill>
          <a:latin typeface="+mn-lt"/>
          <a:ea typeface="+mn-ea"/>
          <a:cs typeface="+mn-cs"/>
        </a:defRPr>
      </a:lvl4pPr>
      <a:lvl5pPr marL="1828496" algn="l" defTabSz="914248" rtl="0" eaLnBrk="1" latinLnBrk="0" hangingPunct="1">
        <a:defRPr sz="1800" kern="1200">
          <a:solidFill>
            <a:schemeClr val="tx1"/>
          </a:solidFill>
          <a:latin typeface="+mn-lt"/>
          <a:ea typeface="+mn-ea"/>
          <a:cs typeface="+mn-cs"/>
        </a:defRPr>
      </a:lvl5pPr>
      <a:lvl6pPr marL="2285618" algn="l" defTabSz="914248" rtl="0" eaLnBrk="1" latinLnBrk="0" hangingPunct="1">
        <a:defRPr sz="1800" kern="1200">
          <a:solidFill>
            <a:schemeClr val="tx1"/>
          </a:solidFill>
          <a:latin typeface="+mn-lt"/>
          <a:ea typeface="+mn-ea"/>
          <a:cs typeface="+mn-cs"/>
        </a:defRPr>
      </a:lvl6pPr>
      <a:lvl7pPr marL="2742744" algn="l" defTabSz="914248" rtl="0" eaLnBrk="1" latinLnBrk="0" hangingPunct="1">
        <a:defRPr sz="1800" kern="1200">
          <a:solidFill>
            <a:schemeClr val="tx1"/>
          </a:solidFill>
          <a:latin typeface="+mn-lt"/>
          <a:ea typeface="+mn-ea"/>
          <a:cs typeface="+mn-cs"/>
        </a:defRPr>
      </a:lvl7pPr>
      <a:lvl8pPr marL="3199866" algn="l" defTabSz="914248" rtl="0" eaLnBrk="1" latinLnBrk="0" hangingPunct="1">
        <a:defRPr sz="1800" kern="1200">
          <a:solidFill>
            <a:schemeClr val="tx1"/>
          </a:solidFill>
          <a:latin typeface="+mn-lt"/>
          <a:ea typeface="+mn-ea"/>
          <a:cs typeface="+mn-cs"/>
        </a:defRPr>
      </a:lvl8pPr>
      <a:lvl9pPr marL="3656990" algn="l" defTabSz="91424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vmlDrawing" Target="../drawings/vmlDrawing1.vml"/><Relationship Id="rId6" Type="http://schemas.openxmlformats.org/officeDocument/2006/relationships/image" Target="../media/image21.emf"/><Relationship Id="rId5" Type="http://schemas.openxmlformats.org/officeDocument/2006/relationships/oleObject" Target="../embeddings/oleObject1.bin"/><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1.xml"/><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4.xml"/><Relationship Id="rId1" Type="http://schemas.openxmlformats.org/officeDocument/2006/relationships/themeOverride" Target="../theme/themeOverride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1.xml"/><Relationship Id="rId1" Type="http://schemas.openxmlformats.org/officeDocument/2006/relationships/themeOverride" Target="../theme/themeOverride2.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microsoft.com/office/2007/relationships/hdphoto" Target="../media/hdphoto1.wdp"/><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hyperlink" Target="http://watwindows8.codeplex.com/" TargetMode="External"/><Relationship Id="rId2" Type="http://schemas.openxmlformats.org/officeDocument/2006/relationships/notesSlide" Target="../notesSlides/notesSlide29.xml"/><Relationship Id="rId1" Type="http://schemas.openxmlformats.org/officeDocument/2006/relationships/slideLayout" Target="../slideLayouts/slideLayout6.xml"/><Relationship Id="rId5" Type="http://schemas.openxmlformats.org/officeDocument/2006/relationships/hyperlink" Target="http://channel9.msdn.com/Events/TechEd/Europe/2012/AZR310" TargetMode="External"/><Relationship Id="rId4" Type="http://schemas.openxmlformats.org/officeDocument/2006/relationships/hyperlink" Target="http://nuget.org/packages/wnsrecipe"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148.xml"/><Relationship Id="rId5" Type="http://schemas.openxmlformats.org/officeDocument/2006/relationships/image" Target="../media/image32.png"/><Relationship Id="rId4" Type="http://schemas.microsoft.com/office/2007/relationships/hdphoto" Target="../media/hdphoto10.wdp"/></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5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8.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hyperlink" Target="http://msdn.microsoft.com/en-us/library/windows/apps/hh761458.aspx" TargetMode="External"/><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hyperlink" Target="http://msdn.microsoft.com/en-us/library/windows/apps/windows.ui.notifications.tiletemplatetype.aspx" TargetMode="External"/><Relationship Id="rId5" Type="http://schemas.openxmlformats.org/officeDocument/2006/relationships/image" Target="../media/image23.png"/><Relationship Id="rId4" Type="http://schemas.openxmlformats.org/officeDocument/2006/relationships/hyperlink" Target="http://msdn.microsoft.com/en-us/library/windows/apps/windows.ui.notifications.toasttemplatetype"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s://db3.notify.windows.com/?token=AQI8iP%252OtQE=" TargetMode="External"/><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2699024445"/>
              </p:ext>
            </p:extLst>
          </p:nvPr>
        </p:nvGraphicFramePr>
        <p:xfrm>
          <a:off x="1" y="4"/>
          <a:ext cx="119094" cy="119063"/>
        </p:xfrm>
        <a:graphic>
          <a:graphicData uri="http://schemas.openxmlformats.org/presentationml/2006/ole">
            <mc:AlternateContent xmlns:mc="http://schemas.openxmlformats.org/markup-compatibility/2006">
              <mc:Choice xmlns:v="urn:schemas-microsoft-com:vml" Requires="v">
                <p:oleObj spid="_x0000_s1040"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1" y="4"/>
                        <a:ext cx="119094" cy="119063"/>
                      </a:xfrm>
                      <a:prstGeom prst="rect">
                        <a:avLst/>
                      </a:prstGeom>
                    </p:spPr>
                  </p:pic>
                </p:oleObj>
              </mc:Fallback>
            </mc:AlternateContent>
          </a:graphicData>
        </a:graphic>
      </p:graphicFrame>
      <p:sp>
        <p:nvSpPr>
          <p:cNvPr id="4" name="Title 3"/>
          <p:cNvSpPr>
            <a:spLocks noGrp="1"/>
          </p:cNvSpPr>
          <p:nvPr>
            <p:ph type="ctrTitle"/>
          </p:nvPr>
        </p:nvSpPr>
        <p:spPr>
          <a:xfrm>
            <a:off x="389440" y="1348847"/>
            <a:ext cx="8368939" cy="1538883"/>
          </a:xfrm>
        </p:spPr>
        <p:txBody>
          <a:bodyPr/>
          <a:lstStyle/>
          <a:p>
            <a:r>
              <a:rPr lang="en-US" dirty="0"/>
              <a:t>Delivering Notifications With </a:t>
            </a:r>
            <a:r>
              <a:rPr lang="en-US" dirty="0" smtClean="0"/>
              <a:t>WNS and Windows </a:t>
            </a:r>
            <a:r>
              <a:rPr lang="en-US" dirty="0"/>
              <a:t>Azure</a:t>
            </a:r>
          </a:p>
        </p:txBody>
      </p:sp>
      <p:sp>
        <p:nvSpPr>
          <p:cNvPr id="5" name="Text Placeholder 4"/>
          <p:cNvSpPr>
            <a:spLocks noGrp="1"/>
          </p:cNvSpPr>
          <p:nvPr>
            <p:ph type="body" sz="quarter" idx="11"/>
          </p:nvPr>
        </p:nvSpPr>
        <p:spPr>
          <a:xfrm>
            <a:off x="389441" y="3223264"/>
            <a:ext cx="4091815" cy="959237"/>
          </a:xfrm>
        </p:spPr>
        <p:txBody>
          <a:bodyPr/>
          <a:lstStyle/>
          <a:p>
            <a:r>
              <a:rPr lang="en-US" dirty="0" smtClean="0"/>
              <a:t>Name</a:t>
            </a:r>
            <a:endParaRPr lang="en-US" sz="1400" dirty="0">
              <a:latin typeface="Segoe UI Light" pitchFamily="34" charset="0"/>
            </a:endParaRPr>
          </a:p>
          <a:p>
            <a:r>
              <a:rPr lang="en-US" dirty="0" smtClean="0"/>
              <a:t>Title</a:t>
            </a:r>
          </a:p>
          <a:p>
            <a:r>
              <a:rPr lang="en-US" dirty="0" smtClean="0"/>
              <a:t>Organization</a:t>
            </a:r>
            <a:endParaRPr lang="en-US" dirty="0"/>
          </a:p>
        </p:txBody>
      </p:sp>
    </p:spTree>
    <p:extLst>
      <p:ext uri="{BB962C8B-B14F-4D97-AF65-F5344CB8AC3E}">
        <p14:creationId xmlns:p14="http://schemas.microsoft.com/office/powerpoint/2010/main" val="224127505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2. Register with </a:t>
            </a:r>
            <a:r>
              <a:rPr lang="en-US" dirty="0" smtClean="0"/>
              <a:t>Your </a:t>
            </a:r>
            <a:r>
              <a:rPr lang="en-US" dirty="0"/>
              <a:t>Cloud Service </a:t>
            </a:r>
          </a:p>
        </p:txBody>
      </p:sp>
      <p:sp>
        <p:nvSpPr>
          <p:cNvPr id="5" name="TextBox 4"/>
          <p:cNvSpPr txBox="1"/>
          <p:nvPr/>
        </p:nvSpPr>
        <p:spPr>
          <a:xfrm>
            <a:off x="5311035" y="1076709"/>
            <a:ext cx="3442343" cy="3423401"/>
          </a:xfrm>
          <a:prstGeom prst="rect">
            <a:avLst/>
          </a:prstGeom>
          <a:noFill/>
        </p:spPr>
        <p:txBody>
          <a:bodyPr wrap="square" lIns="0" tIns="0" rIns="0" bIns="0" rtlCol="0">
            <a:noAutofit/>
          </a:bodyPr>
          <a:lstStyle/>
          <a:p>
            <a:pPr defTabSz="685318" fontAlgn="base">
              <a:lnSpc>
                <a:spcPct val="90000"/>
              </a:lnSpc>
              <a:spcAft>
                <a:spcPts val="450"/>
              </a:spcAft>
              <a:buClr>
                <a:schemeClr val="accent2"/>
              </a:buClr>
            </a:pPr>
            <a:r>
              <a:rPr lang="en-US" sz="2100" dirty="0">
                <a:ln>
                  <a:solidFill>
                    <a:schemeClr val="bg1">
                      <a:alpha val="0"/>
                    </a:schemeClr>
                  </a:solidFill>
                </a:ln>
                <a:solidFill>
                  <a:srgbClr val="595959">
                    <a:alpha val="99000"/>
                  </a:srgbClr>
                </a:solidFill>
              </a:rPr>
              <a:t>Register your app with </a:t>
            </a:r>
            <a:br>
              <a:rPr lang="en-US" sz="2100" dirty="0">
                <a:ln>
                  <a:solidFill>
                    <a:schemeClr val="bg1">
                      <a:alpha val="0"/>
                    </a:schemeClr>
                  </a:solidFill>
                </a:ln>
                <a:solidFill>
                  <a:srgbClr val="595959">
                    <a:alpha val="99000"/>
                  </a:srgbClr>
                </a:solidFill>
              </a:rPr>
            </a:br>
            <a:r>
              <a:rPr lang="en-US" sz="2100" dirty="0">
                <a:ln>
                  <a:solidFill>
                    <a:schemeClr val="bg1">
                      <a:alpha val="0"/>
                    </a:schemeClr>
                  </a:solidFill>
                </a:ln>
                <a:solidFill>
                  <a:srgbClr val="595959">
                    <a:alpha val="99000"/>
                  </a:srgbClr>
                </a:solidFill>
              </a:rPr>
              <a:t>your own Cloud Service</a:t>
            </a:r>
          </a:p>
          <a:p>
            <a:pPr marL="0" lvl="4" defTabSz="685318" fontAlgn="base">
              <a:lnSpc>
                <a:spcPct val="90000"/>
              </a:lnSpc>
              <a:spcAft>
                <a:spcPts val="1350"/>
              </a:spcAft>
              <a:buClr>
                <a:schemeClr val="accent2"/>
              </a:buClr>
            </a:pPr>
            <a:r>
              <a:rPr lang="en-US" sz="1500" dirty="0">
                <a:ln>
                  <a:solidFill>
                    <a:schemeClr val="bg1">
                      <a:alpha val="0"/>
                    </a:schemeClr>
                  </a:solidFill>
                </a:ln>
                <a:solidFill>
                  <a:srgbClr val="595959">
                    <a:alpha val="99000"/>
                  </a:srgbClr>
                </a:solidFill>
              </a:rPr>
              <a:t>Should be authenticated and secure</a:t>
            </a:r>
          </a:p>
          <a:p>
            <a:pPr defTabSz="685318" fontAlgn="base">
              <a:lnSpc>
                <a:spcPct val="90000"/>
              </a:lnSpc>
              <a:spcAft>
                <a:spcPts val="1350"/>
              </a:spcAft>
              <a:buClr>
                <a:schemeClr val="accent2"/>
              </a:buClr>
            </a:pPr>
            <a:r>
              <a:rPr lang="en-US" sz="2100" dirty="0">
                <a:ln>
                  <a:solidFill>
                    <a:schemeClr val="bg1">
                      <a:alpha val="0"/>
                    </a:schemeClr>
                  </a:solidFill>
                </a:ln>
                <a:solidFill>
                  <a:srgbClr val="595959">
                    <a:alpha val="99000"/>
                  </a:srgbClr>
                </a:solidFill>
              </a:rPr>
              <a:t>Store Channel URI and associate it with any app specific context</a:t>
            </a:r>
          </a:p>
          <a:p>
            <a:pPr defTabSz="685318" fontAlgn="base">
              <a:lnSpc>
                <a:spcPct val="90000"/>
              </a:lnSpc>
              <a:spcAft>
                <a:spcPts val="1350"/>
              </a:spcAft>
              <a:buClr>
                <a:schemeClr val="accent2"/>
              </a:buClr>
            </a:pPr>
            <a:r>
              <a:rPr lang="en-US" sz="2100" dirty="0">
                <a:ln>
                  <a:solidFill>
                    <a:schemeClr val="bg1">
                      <a:alpha val="0"/>
                    </a:schemeClr>
                  </a:solidFill>
                </a:ln>
                <a:solidFill>
                  <a:srgbClr val="595959">
                    <a:alpha val="99000"/>
                  </a:srgbClr>
                </a:solidFill>
              </a:rPr>
              <a:t>Create your business logic for sending notifications</a:t>
            </a:r>
          </a:p>
        </p:txBody>
      </p:sp>
      <p:sp>
        <p:nvSpPr>
          <p:cNvPr id="18" name="Rectangle 17"/>
          <p:cNvSpPr/>
          <p:nvPr/>
        </p:nvSpPr>
        <p:spPr bwMode="auto">
          <a:xfrm>
            <a:off x="130662" y="4701023"/>
            <a:ext cx="2147767" cy="44247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4" tIns="34288" rIns="68574" bIns="34288" numCol="1" rtlCol="0" anchor="ctr" anchorCtr="0" compatLnSpc="1">
            <a:prstTxWarp prst="textNoShape">
              <a:avLst/>
            </a:prstTxWarp>
          </a:bodyPr>
          <a:lstStyle/>
          <a:p>
            <a:pPr algn="ctr" defTabSz="685552" fontAlgn="base">
              <a:spcBef>
                <a:spcPts val="150"/>
              </a:spcBef>
              <a:spcAft>
                <a:spcPct val="0"/>
              </a:spcAft>
            </a:pPr>
            <a:endParaRPr lang="en-US" sz="2100" dirty="0">
              <a:ln>
                <a:solidFill>
                  <a:schemeClr val="bg1">
                    <a:alpha val="0"/>
                  </a:schemeClr>
                </a:solidFill>
              </a:ln>
              <a:solidFill>
                <a:schemeClr val="bg1"/>
              </a:solidFill>
            </a:endParaRPr>
          </a:p>
        </p:txBody>
      </p:sp>
      <p:sp>
        <p:nvSpPr>
          <p:cNvPr id="19" name="Rounded Rectangle 22"/>
          <p:cNvSpPr/>
          <p:nvPr/>
        </p:nvSpPr>
        <p:spPr bwMode="auto">
          <a:xfrm>
            <a:off x="388245" y="1012373"/>
            <a:ext cx="1724350" cy="3870513"/>
          </a:xfrm>
          <a:prstGeom prst="rect">
            <a:avLst/>
          </a:prstGeom>
          <a:solidFill>
            <a:srgbClr val="E6E6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50" tIns="34276" rIns="68550" bIns="34276" numCol="1" spcCol="0" rtlCol="0" anchor="t" anchorCtr="0" compatLnSpc="1">
            <a:prstTxWarp prst="textNoShape">
              <a:avLst/>
            </a:prstTxWarp>
          </a:bodyPr>
          <a:lstStyle/>
          <a:p>
            <a:pPr algn="ctr" defTabSz="685318" fontAlgn="base">
              <a:spcBef>
                <a:spcPts val="450"/>
              </a:spcBef>
              <a:spcAft>
                <a:spcPts val="450"/>
              </a:spcAft>
            </a:pPr>
            <a:r>
              <a:rPr lang="en-US" sz="2100" spc="-113" dirty="0">
                <a:solidFill>
                  <a:schemeClr val="bg2">
                    <a:lumMod val="50000"/>
                    <a:alpha val="99000"/>
                  </a:schemeClr>
                </a:solidFill>
                <a:latin typeface="Segoe UI Light" pitchFamily="34" charset="0"/>
              </a:rPr>
              <a:t>Windows  8</a:t>
            </a:r>
          </a:p>
        </p:txBody>
      </p:sp>
      <p:sp>
        <p:nvSpPr>
          <p:cNvPr id="20" name="Rounded Rectangle 20"/>
          <p:cNvSpPr/>
          <p:nvPr/>
        </p:nvSpPr>
        <p:spPr bwMode="auto">
          <a:xfrm>
            <a:off x="564441" y="3327849"/>
            <a:ext cx="1371957" cy="1371600"/>
          </a:xfrm>
          <a:prstGeom prst="rect">
            <a:avLst/>
          </a:prstGeom>
          <a:solidFill>
            <a:schemeClr val="accent4"/>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68577" rIns="68574" bIns="68577" numCol="1" rtlCol="0" anchor="b" anchorCtr="0" compatLnSpc="1">
            <a:prstTxWarp prst="textNoShape">
              <a:avLst/>
            </a:prstTxWarp>
          </a:bodyPr>
          <a:lstStyle/>
          <a:p>
            <a:pPr defTabSz="914172" fontAlgn="base">
              <a:lnSpc>
                <a:spcPct val="90000"/>
              </a:lnSpc>
              <a:spcBef>
                <a:spcPct val="0"/>
              </a:spcBef>
              <a:spcAft>
                <a:spcPct val="0"/>
              </a:spcAft>
            </a:pPr>
            <a:r>
              <a:rPr lang="en-US" sz="1500" spc="-38" dirty="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rPr>
              <a:t>Notification</a:t>
            </a:r>
          </a:p>
          <a:p>
            <a:pPr defTabSz="914172" fontAlgn="base">
              <a:lnSpc>
                <a:spcPct val="90000"/>
              </a:lnSpc>
              <a:spcBef>
                <a:spcPct val="0"/>
              </a:spcBef>
              <a:spcAft>
                <a:spcPct val="0"/>
              </a:spcAft>
            </a:pPr>
            <a:r>
              <a:rPr lang="en-US" sz="1500" spc="-38" dirty="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rPr>
              <a:t>Client Platform</a:t>
            </a:r>
          </a:p>
        </p:txBody>
      </p:sp>
      <p:sp>
        <p:nvSpPr>
          <p:cNvPr id="21" name="Rounded Rectangle 23"/>
          <p:cNvSpPr/>
          <p:nvPr/>
        </p:nvSpPr>
        <p:spPr bwMode="auto">
          <a:xfrm>
            <a:off x="564441" y="1464050"/>
            <a:ext cx="1371957" cy="1371600"/>
          </a:xfrm>
          <a:prstGeom prst="rect">
            <a:avLst/>
          </a:prstGeom>
          <a:solidFill>
            <a:schemeClr val="accent2"/>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68577" rIns="68574" bIns="68577" numCol="1" rtlCol="0" anchor="b" anchorCtr="0" compatLnSpc="1">
            <a:prstTxWarp prst="textNoShape">
              <a:avLst/>
            </a:prstTxWarp>
          </a:bodyPr>
          <a:lstStyle/>
          <a:p>
            <a:pPr algn="ctr" defTabSz="914172" fontAlgn="base">
              <a:lnSpc>
                <a:spcPct val="90000"/>
              </a:lnSpc>
              <a:spcBef>
                <a:spcPct val="0"/>
              </a:spcBef>
              <a:spcAft>
                <a:spcPct val="0"/>
              </a:spcAft>
            </a:pPr>
            <a:r>
              <a:rPr lang="en-US" sz="1500" spc="-38" dirty="0" smtClean="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rPr>
              <a:t>App</a:t>
            </a:r>
            <a:endParaRPr lang="en-US" sz="1500" spc="-38" dirty="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endParaRPr>
          </a:p>
        </p:txBody>
      </p:sp>
      <p:sp>
        <p:nvSpPr>
          <p:cNvPr id="22" name="Rounded Rectangle 21"/>
          <p:cNvSpPr/>
          <p:nvPr/>
        </p:nvSpPr>
        <p:spPr bwMode="auto">
          <a:xfrm>
            <a:off x="3265546" y="1012372"/>
            <a:ext cx="1577751" cy="1577340"/>
          </a:xfrm>
          <a:prstGeom prst="rect">
            <a:avLst/>
          </a:prstGeom>
          <a:solidFill>
            <a:schemeClr val="accent2"/>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68577" rIns="34289" bIns="68577" numCol="1" rtlCol="0" anchor="b" anchorCtr="0" compatLnSpc="1">
            <a:prstTxWarp prst="textNoShape">
              <a:avLst/>
            </a:prstTxWarp>
          </a:bodyPr>
          <a:lstStyle/>
          <a:p>
            <a:pPr defTabSz="914172" fontAlgn="base">
              <a:lnSpc>
                <a:spcPct val="90000"/>
              </a:lnSpc>
              <a:spcBef>
                <a:spcPct val="0"/>
              </a:spcBef>
              <a:spcAft>
                <a:spcPct val="0"/>
              </a:spcAft>
            </a:pPr>
            <a:r>
              <a:rPr lang="en-US" sz="1500" spc="-38" dirty="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rPr>
              <a:t>Cloud Service</a:t>
            </a:r>
          </a:p>
        </p:txBody>
      </p:sp>
      <p:sp>
        <p:nvSpPr>
          <p:cNvPr id="23" name="Rounded Rectangle 18"/>
          <p:cNvSpPr/>
          <p:nvPr/>
        </p:nvSpPr>
        <p:spPr bwMode="auto">
          <a:xfrm>
            <a:off x="3265546" y="3305545"/>
            <a:ext cx="1577751" cy="1577340"/>
          </a:xfrm>
          <a:prstGeom prst="rect">
            <a:avLst/>
          </a:prstGeom>
          <a:solidFill>
            <a:schemeClr val="accent4"/>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68577" rIns="34289" bIns="68577" numCol="1" rtlCol="0" anchor="b" anchorCtr="0" compatLnSpc="1">
            <a:prstTxWarp prst="textNoShape">
              <a:avLst/>
            </a:prstTxWarp>
          </a:bodyPr>
          <a:lstStyle/>
          <a:p>
            <a:pPr defTabSz="914172" fontAlgn="base">
              <a:lnSpc>
                <a:spcPct val="90000"/>
              </a:lnSpc>
              <a:spcBef>
                <a:spcPct val="0"/>
              </a:spcBef>
              <a:spcAft>
                <a:spcPct val="0"/>
              </a:spcAft>
            </a:pPr>
            <a:r>
              <a:rPr lang="en-US" sz="1500" spc="-38" dirty="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rPr>
              <a:t>Windows Push Notification Service</a:t>
            </a:r>
          </a:p>
        </p:txBody>
      </p:sp>
      <p:grpSp>
        <p:nvGrpSpPr>
          <p:cNvPr id="25" name="Group 24"/>
          <p:cNvGrpSpPr/>
          <p:nvPr/>
        </p:nvGrpSpPr>
        <p:grpSpPr>
          <a:xfrm>
            <a:off x="1103707" y="2835655"/>
            <a:ext cx="586745" cy="492199"/>
            <a:chOff x="1471220" y="3430995"/>
            <a:chExt cx="782123" cy="1366013"/>
          </a:xfrm>
        </p:grpSpPr>
        <p:sp>
          <p:nvSpPr>
            <p:cNvPr id="26" name="Up-Down Arrow 25"/>
            <p:cNvSpPr/>
            <p:nvPr/>
          </p:nvSpPr>
          <p:spPr bwMode="auto">
            <a:xfrm>
              <a:off x="1471220" y="3430995"/>
              <a:ext cx="391145" cy="1366013"/>
            </a:xfrm>
            <a:prstGeom prst="upDownArrow">
              <a:avLst/>
            </a:prstGeom>
            <a:solidFill>
              <a:schemeClr val="bg1">
                <a:lumMod val="75000"/>
              </a:schemeClr>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endParaRPr lang="en-US" sz="1700" dirty="0">
                <a:gradFill>
                  <a:gsLst>
                    <a:gs pos="0">
                      <a:schemeClr val="tx1"/>
                    </a:gs>
                    <a:gs pos="100000">
                      <a:schemeClr val="tx1"/>
                    </a:gs>
                  </a:gsLst>
                  <a:lin ang="5400000" scaled="0"/>
                </a:gradFill>
              </a:endParaRPr>
            </a:p>
          </p:txBody>
        </p:sp>
        <p:sp>
          <p:nvSpPr>
            <p:cNvPr id="27" name="Rectangle 26"/>
            <p:cNvSpPr/>
            <p:nvPr/>
          </p:nvSpPr>
          <p:spPr bwMode="auto">
            <a:xfrm>
              <a:off x="1699450" y="3741773"/>
              <a:ext cx="553893" cy="694062"/>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r>
                <a:rPr lang="en-US" dirty="0">
                  <a:solidFill>
                    <a:schemeClr val="accent1">
                      <a:alpha val="99000"/>
                    </a:schemeClr>
                  </a:solidFill>
                </a:rPr>
                <a:t>(1)</a:t>
              </a:r>
            </a:p>
          </p:txBody>
        </p:sp>
      </p:grpSp>
      <p:grpSp>
        <p:nvGrpSpPr>
          <p:cNvPr id="28" name="Group 27"/>
          <p:cNvGrpSpPr/>
          <p:nvPr/>
        </p:nvGrpSpPr>
        <p:grpSpPr>
          <a:xfrm>
            <a:off x="1936399" y="2015086"/>
            <a:ext cx="1329146" cy="432968"/>
            <a:chOff x="2581191" y="2686782"/>
            <a:chExt cx="1771733" cy="577290"/>
          </a:xfrm>
        </p:grpSpPr>
        <p:sp>
          <p:nvSpPr>
            <p:cNvPr id="29" name="Up-Down Arrow 28"/>
            <p:cNvSpPr/>
            <p:nvPr/>
          </p:nvSpPr>
          <p:spPr bwMode="auto">
            <a:xfrm rot="5400000">
              <a:off x="3271484" y="1996489"/>
              <a:ext cx="391147" cy="1771733"/>
            </a:xfrm>
            <a:prstGeom prst="upDownArrow">
              <a:avLst>
                <a:gd name="adj1" fmla="val 50000"/>
                <a:gd name="adj2" fmla="val 59741"/>
              </a:avLst>
            </a:prstGeom>
            <a:solidFill>
              <a:schemeClr val="bg1">
                <a:lumMod val="75000"/>
              </a:schemeClr>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endParaRPr lang="en-US" sz="1700" dirty="0">
                <a:gradFill>
                  <a:gsLst>
                    <a:gs pos="0">
                      <a:schemeClr val="tx1"/>
                    </a:gs>
                    <a:gs pos="100000">
                      <a:schemeClr val="tx1"/>
                    </a:gs>
                  </a:gsLst>
                  <a:lin ang="5400000" scaled="0"/>
                </a:gradFill>
              </a:endParaRPr>
            </a:p>
          </p:txBody>
        </p:sp>
        <p:sp>
          <p:nvSpPr>
            <p:cNvPr id="30" name="Rectangle 29"/>
            <p:cNvSpPr/>
            <p:nvPr/>
          </p:nvSpPr>
          <p:spPr bwMode="auto">
            <a:xfrm>
              <a:off x="3238526" y="2984768"/>
              <a:ext cx="600953"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r>
                <a:rPr lang="en-US" dirty="0" smtClean="0">
                  <a:solidFill>
                    <a:schemeClr val="accent1">
                      <a:alpha val="99000"/>
                    </a:schemeClr>
                  </a:solidFill>
                </a:rPr>
                <a:t>(2)</a:t>
              </a:r>
              <a:endParaRPr lang="en-US" dirty="0">
                <a:solidFill>
                  <a:schemeClr val="accent1">
                    <a:alpha val="99000"/>
                  </a:schemeClr>
                </a:solidFill>
              </a:endParaRPr>
            </a:p>
          </p:txBody>
        </p:sp>
      </p:grpSp>
      <p:sp>
        <p:nvSpPr>
          <p:cNvPr id="37" name="Freeform 7"/>
          <p:cNvSpPr>
            <a:spLocks/>
          </p:cNvSpPr>
          <p:nvPr/>
        </p:nvSpPr>
        <p:spPr bwMode="auto">
          <a:xfrm>
            <a:off x="3521211" y="1435475"/>
            <a:ext cx="1066421" cy="568890"/>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68577" tIns="34289" rIns="68577" bIns="34289" numCol="1" anchor="t" anchorCtr="0" compatLnSpc="1">
            <a:prstTxWarp prst="textNoShape">
              <a:avLst/>
            </a:prstTxWarp>
          </a:bodyPr>
          <a:lstStyle/>
          <a:p>
            <a:endParaRPr lang="en-US"/>
          </a:p>
        </p:txBody>
      </p:sp>
      <p:sp>
        <p:nvSpPr>
          <p:cNvPr id="38" name="Freeform 58"/>
          <p:cNvSpPr>
            <a:spLocks noEditPoints="1"/>
          </p:cNvSpPr>
          <p:nvPr/>
        </p:nvSpPr>
        <p:spPr bwMode="black">
          <a:xfrm>
            <a:off x="3722713" y="3554397"/>
            <a:ext cx="663414" cy="710874"/>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61726" tIns="30863" rIns="61726" bIns="30863" numCol="1" anchor="t" anchorCtr="0" compatLnSpc="1">
            <a:prstTxWarp prst="textNoShape">
              <a:avLst/>
            </a:prstTxWarp>
          </a:bodyPr>
          <a:lstStyle/>
          <a:p>
            <a:endParaRPr lang="en-US" sz="1200"/>
          </a:p>
        </p:txBody>
      </p:sp>
      <p:grpSp>
        <p:nvGrpSpPr>
          <p:cNvPr id="39" name="Group 38"/>
          <p:cNvGrpSpPr/>
          <p:nvPr/>
        </p:nvGrpSpPr>
        <p:grpSpPr bwMode="black">
          <a:xfrm>
            <a:off x="858752" y="1753828"/>
            <a:ext cx="783336" cy="637112"/>
            <a:chOff x="5184775" y="225425"/>
            <a:chExt cx="1500188" cy="1220788"/>
          </a:xfrm>
          <a:solidFill>
            <a:srgbClr val="FFFFFF"/>
          </a:solidFill>
        </p:grpSpPr>
        <p:sp>
          <p:nvSpPr>
            <p:cNvPr id="40"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p>
          </p:txBody>
        </p:sp>
        <p:sp>
          <p:nvSpPr>
            <p:cNvPr id="41"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p>
          </p:txBody>
        </p:sp>
        <p:sp>
          <p:nvSpPr>
            <p:cNvPr id="42"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p>
          </p:txBody>
        </p:sp>
      </p:grpSp>
      <p:sp>
        <p:nvSpPr>
          <p:cNvPr id="43" name="Freeform 6"/>
          <p:cNvSpPr>
            <a:spLocks noEditPoints="1"/>
          </p:cNvSpPr>
          <p:nvPr/>
        </p:nvSpPr>
        <p:spPr bwMode="auto">
          <a:xfrm>
            <a:off x="957487" y="3524203"/>
            <a:ext cx="585866" cy="602905"/>
          </a:xfrm>
          <a:custGeom>
            <a:avLst/>
            <a:gdLst>
              <a:gd name="T0" fmla="*/ 55 w 202"/>
              <a:gd name="T1" fmla="*/ 49 h 208"/>
              <a:gd name="T2" fmla="*/ 105 w 202"/>
              <a:gd name="T3" fmla="*/ 34 h 208"/>
              <a:gd name="T4" fmla="*/ 102 w 202"/>
              <a:gd name="T5" fmla="*/ 40 h 208"/>
              <a:gd name="T6" fmla="*/ 98 w 202"/>
              <a:gd name="T7" fmla="*/ 37 h 208"/>
              <a:gd name="T8" fmla="*/ 95 w 202"/>
              <a:gd name="T9" fmla="*/ 46 h 208"/>
              <a:gd name="T10" fmla="*/ 88 w 202"/>
              <a:gd name="T11" fmla="*/ 37 h 208"/>
              <a:gd name="T12" fmla="*/ 92 w 202"/>
              <a:gd name="T13" fmla="*/ 46 h 208"/>
              <a:gd name="T14" fmla="*/ 81 w 202"/>
              <a:gd name="T15" fmla="*/ 34 h 208"/>
              <a:gd name="T16" fmla="*/ 85 w 202"/>
              <a:gd name="T17" fmla="*/ 50 h 208"/>
              <a:gd name="T18" fmla="*/ 74 w 202"/>
              <a:gd name="T19" fmla="*/ 40 h 208"/>
              <a:gd name="T20" fmla="*/ 74 w 202"/>
              <a:gd name="T21" fmla="*/ 50 h 208"/>
              <a:gd name="T22" fmla="*/ 71 w 202"/>
              <a:gd name="T23" fmla="*/ 40 h 208"/>
              <a:gd name="T24" fmla="*/ 67 w 202"/>
              <a:gd name="T25" fmla="*/ 46 h 208"/>
              <a:gd name="T26" fmla="*/ 64 w 202"/>
              <a:gd name="T27" fmla="*/ 44 h 208"/>
              <a:gd name="T28" fmla="*/ 124 w 202"/>
              <a:gd name="T29" fmla="*/ 187 h 208"/>
              <a:gd name="T30" fmla="*/ 132 w 202"/>
              <a:gd name="T31" fmla="*/ 202 h 208"/>
              <a:gd name="T32" fmla="*/ 150 w 202"/>
              <a:gd name="T33" fmla="*/ 136 h 208"/>
              <a:gd name="T34" fmla="*/ 202 w 202"/>
              <a:gd name="T35" fmla="*/ 149 h 208"/>
              <a:gd name="T36" fmla="*/ 0 w 202"/>
              <a:gd name="T37" fmla="*/ 150 h 208"/>
              <a:gd name="T38" fmla="*/ 2 w 202"/>
              <a:gd name="T39" fmla="*/ 154 h 208"/>
              <a:gd name="T40" fmla="*/ 63 w 202"/>
              <a:gd name="T41" fmla="*/ 160 h 208"/>
              <a:gd name="T42" fmla="*/ 85 w 202"/>
              <a:gd name="T43" fmla="*/ 122 h 208"/>
              <a:gd name="T44" fmla="*/ 124 w 202"/>
              <a:gd name="T45" fmla="*/ 177 h 208"/>
              <a:gd name="T46" fmla="*/ 155 w 202"/>
              <a:gd name="T47" fmla="*/ 133 h 208"/>
              <a:gd name="T48" fmla="*/ 118 w 202"/>
              <a:gd name="T49" fmla="*/ 114 h 208"/>
              <a:gd name="T50" fmla="*/ 55 w 202"/>
              <a:gd name="T51" fmla="*/ 64 h 208"/>
              <a:gd name="T52" fmla="*/ 48 w 202"/>
              <a:gd name="T53" fmla="*/ 98 h 208"/>
              <a:gd name="T54" fmla="*/ 189 w 202"/>
              <a:gd name="T55" fmla="*/ 105 h 208"/>
              <a:gd name="T56" fmla="*/ 135 w 202"/>
              <a:gd name="T57" fmla="*/ 75 h 208"/>
              <a:gd name="T58" fmla="*/ 83 w 202"/>
              <a:gd name="T59" fmla="*/ 177 h 208"/>
              <a:gd name="T60" fmla="*/ 102 w 202"/>
              <a:gd name="T61" fmla="*/ 62 h 208"/>
              <a:gd name="T62" fmla="*/ 105 w 202"/>
              <a:gd name="T63" fmla="*/ 79 h 208"/>
              <a:gd name="T64" fmla="*/ 95 w 202"/>
              <a:gd name="T65" fmla="*/ 69 h 208"/>
              <a:gd name="T66" fmla="*/ 64 w 202"/>
              <a:gd name="T67" fmla="*/ 75 h 208"/>
              <a:gd name="T68" fmla="*/ 60 w 202"/>
              <a:gd name="T69" fmla="*/ 66 h 208"/>
              <a:gd name="T70" fmla="*/ 71 w 202"/>
              <a:gd name="T71" fmla="*/ 79 h 208"/>
              <a:gd name="T72" fmla="*/ 67 w 202"/>
              <a:gd name="T73" fmla="*/ 62 h 208"/>
              <a:gd name="T74" fmla="*/ 78 w 202"/>
              <a:gd name="T75" fmla="*/ 73 h 208"/>
              <a:gd name="T76" fmla="*/ 78 w 202"/>
              <a:gd name="T77" fmla="*/ 62 h 208"/>
              <a:gd name="T78" fmla="*/ 81 w 202"/>
              <a:gd name="T79" fmla="*/ 73 h 208"/>
              <a:gd name="T80" fmla="*/ 85 w 202"/>
              <a:gd name="T81" fmla="*/ 66 h 208"/>
              <a:gd name="T82" fmla="*/ 88 w 202"/>
              <a:gd name="T83" fmla="*/ 69 h 208"/>
              <a:gd name="T84" fmla="*/ 95 w 202"/>
              <a:gd name="T85" fmla="*/ 79 h 208"/>
              <a:gd name="T86" fmla="*/ 51 w 202"/>
              <a:gd name="T87" fmla="*/ 105 h 208"/>
              <a:gd name="T88" fmla="*/ 148 w 202"/>
              <a:gd name="T89" fmla="*/ 20 h 208"/>
              <a:gd name="T90" fmla="*/ 140 w 202"/>
              <a:gd name="T91" fmla="*/ 13 h 208"/>
              <a:gd name="T92" fmla="*/ 102 w 202"/>
              <a:gd name="T93" fmla="*/ 5 h 208"/>
              <a:gd name="T94" fmla="*/ 105 w 202"/>
              <a:gd name="T95" fmla="*/ 21 h 208"/>
              <a:gd name="T96" fmla="*/ 95 w 202"/>
              <a:gd name="T97" fmla="*/ 11 h 208"/>
              <a:gd name="T98" fmla="*/ 95 w 202"/>
              <a:gd name="T99" fmla="*/ 21 h 208"/>
              <a:gd name="T100" fmla="*/ 92 w 202"/>
              <a:gd name="T101" fmla="*/ 11 h 208"/>
              <a:gd name="T102" fmla="*/ 88 w 202"/>
              <a:gd name="T103" fmla="*/ 18 h 208"/>
              <a:gd name="T104" fmla="*/ 85 w 202"/>
              <a:gd name="T105" fmla="*/ 15 h 208"/>
              <a:gd name="T106" fmla="*/ 74 w 202"/>
              <a:gd name="T107" fmla="*/ 5 h 208"/>
              <a:gd name="T108" fmla="*/ 74 w 202"/>
              <a:gd name="T109" fmla="*/ 15 h 208"/>
              <a:gd name="T110" fmla="*/ 71 w 202"/>
              <a:gd name="T111" fmla="*/ 5 h 208"/>
              <a:gd name="T112" fmla="*/ 67 w 202"/>
              <a:gd name="T113" fmla="*/ 11 h 208"/>
              <a:gd name="T114" fmla="*/ 64 w 202"/>
              <a:gd name="T115" fmla="*/ 9 h 208"/>
              <a:gd name="T116" fmla="*/ 60 w 202"/>
              <a:gd name="T117" fmla="*/ 18 h 208"/>
              <a:gd name="T118" fmla="*/ 10 w 202"/>
              <a:gd name="T119" fmla="*/ 201 h 208"/>
              <a:gd name="T120" fmla="*/ 55 w 202"/>
              <a:gd name="T121" fmla="*/ 179 h 208"/>
              <a:gd name="T122" fmla="*/ 48 w 202"/>
              <a:gd name="T123" fmla="*/ 17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208">
                <a:moveTo>
                  <a:pt x="61" y="55"/>
                </a:moveTo>
                <a:cubicBezTo>
                  <a:pt x="142" y="55"/>
                  <a:pt x="142" y="55"/>
                  <a:pt x="142" y="55"/>
                </a:cubicBezTo>
                <a:cubicBezTo>
                  <a:pt x="145" y="55"/>
                  <a:pt x="148" y="52"/>
                  <a:pt x="148" y="49"/>
                </a:cubicBezTo>
                <a:cubicBezTo>
                  <a:pt x="148" y="35"/>
                  <a:pt x="148" y="35"/>
                  <a:pt x="148" y="35"/>
                </a:cubicBezTo>
                <a:cubicBezTo>
                  <a:pt x="148" y="32"/>
                  <a:pt x="145" y="29"/>
                  <a:pt x="142" y="29"/>
                </a:cubicBezTo>
                <a:cubicBezTo>
                  <a:pt x="61" y="29"/>
                  <a:pt x="61" y="29"/>
                  <a:pt x="61" y="29"/>
                </a:cubicBezTo>
                <a:cubicBezTo>
                  <a:pt x="57" y="29"/>
                  <a:pt x="55" y="32"/>
                  <a:pt x="55" y="35"/>
                </a:cubicBezTo>
                <a:cubicBezTo>
                  <a:pt x="55" y="49"/>
                  <a:pt x="55" y="49"/>
                  <a:pt x="55" y="49"/>
                </a:cubicBezTo>
                <a:cubicBezTo>
                  <a:pt x="55" y="52"/>
                  <a:pt x="57" y="55"/>
                  <a:pt x="61" y="55"/>
                </a:cubicBezTo>
                <a:close/>
                <a:moveTo>
                  <a:pt x="135" y="37"/>
                </a:moveTo>
                <a:cubicBezTo>
                  <a:pt x="138" y="37"/>
                  <a:pt x="140" y="39"/>
                  <a:pt x="140" y="42"/>
                </a:cubicBezTo>
                <a:cubicBezTo>
                  <a:pt x="140" y="44"/>
                  <a:pt x="138" y="47"/>
                  <a:pt x="135" y="47"/>
                </a:cubicBezTo>
                <a:cubicBezTo>
                  <a:pt x="133" y="47"/>
                  <a:pt x="130" y="44"/>
                  <a:pt x="130" y="42"/>
                </a:cubicBezTo>
                <a:cubicBezTo>
                  <a:pt x="130" y="39"/>
                  <a:pt x="133" y="37"/>
                  <a:pt x="135" y="37"/>
                </a:cubicBezTo>
                <a:close/>
                <a:moveTo>
                  <a:pt x="102" y="34"/>
                </a:moveTo>
                <a:cubicBezTo>
                  <a:pt x="105" y="34"/>
                  <a:pt x="105" y="34"/>
                  <a:pt x="105" y="34"/>
                </a:cubicBezTo>
                <a:cubicBezTo>
                  <a:pt x="105" y="37"/>
                  <a:pt x="105" y="37"/>
                  <a:pt x="105" y="37"/>
                </a:cubicBezTo>
                <a:cubicBezTo>
                  <a:pt x="102" y="37"/>
                  <a:pt x="102" y="37"/>
                  <a:pt x="102" y="37"/>
                </a:cubicBezTo>
                <a:lnTo>
                  <a:pt x="102" y="34"/>
                </a:lnTo>
                <a:close/>
                <a:moveTo>
                  <a:pt x="102" y="40"/>
                </a:moveTo>
                <a:cubicBezTo>
                  <a:pt x="105" y="40"/>
                  <a:pt x="105" y="40"/>
                  <a:pt x="105" y="40"/>
                </a:cubicBezTo>
                <a:cubicBezTo>
                  <a:pt x="105" y="44"/>
                  <a:pt x="105" y="44"/>
                  <a:pt x="105" y="44"/>
                </a:cubicBezTo>
                <a:cubicBezTo>
                  <a:pt x="102" y="44"/>
                  <a:pt x="102" y="44"/>
                  <a:pt x="102" y="44"/>
                </a:cubicBezTo>
                <a:lnTo>
                  <a:pt x="102" y="40"/>
                </a:lnTo>
                <a:close/>
                <a:moveTo>
                  <a:pt x="102" y="46"/>
                </a:moveTo>
                <a:cubicBezTo>
                  <a:pt x="105" y="46"/>
                  <a:pt x="105" y="46"/>
                  <a:pt x="105" y="46"/>
                </a:cubicBezTo>
                <a:cubicBezTo>
                  <a:pt x="105" y="50"/>
                  <a:pt x="105" y="50"/>
                  <a:pt x="105" y="50"/>
                </a:cubicBezTo>
                <a:cubicBezTo>
                  <a:pt x="102" y="50"/>
                  <a:pt x="102" y="50"/>
                  <a:pt x="102" y="50"/>
                </a:cubicBezTo>
                <a:lnTo>
                  <a:pt x="102" y="46"/>
                </a:lnTo>
                <a:close/>
                <a:moveTo>
                  <a:pt x="95" y="34"/>
                </a:moveTo>
                <a:cubicBezTo>
                  <a:pt x="98" y="34"/>
                  <a:pt x="98" y="34"/>
                  <a:pt x="98" y="34"/>
                </a:cubicBezTo>
                <a:cubicBezTo>
                  <a:pt x="98" y="37"/>
                  <a:pt x="98" y="37"/>
                  <a:pt x="98" y="37"/>
                </a:cubicBezTo>
                <a:cubicBezTo>
                  <a:pt x="95" y="37"/>
                  <a:pt x="95" y="37"/>
                  <a:pt x="95" y="37"/>
                </a:cubicBezTo>
                <a:lnTo>
                  <a:pt x="95" y="34"/>
                </a:lnTo>
                <a:close/>
                <a:moveTo>
                  <a:pt x="95" y="40"/>
                </a:moveTo>
                <a:cubicBezTo>
                  <a:pt x="98" y="40"/>
                  <a:pt x="98" y="40"/>
                  <a:pt x="98" y="40"/>
                </a:cubicBezTo>
                <a:cubicBezTo>
                  <a:pt x="98" y="44"/>
                  <a:pt x="98" y="44"/>
                  <a:pt x="98" y="44"/>
                </a:cubicBezTo>
                <a:cubicBezTo>
                  <a:pt x="95" y="44"/>
                  <a:pt x="95" y="44"/>
                  <a:pt x="95" y="44"/>
                </a:cubicBezTo>
                <a:lnTo>
                  <a:pt x="95" y="40"/>
                </a:lnTo>
                <a:close/>
                <a:moveTo>
                  <a:pt x="95" y="46"/>
                </a:moveTo>
                <a:cubicBezTo>
                  <a:pt x="98" y="46"/>
                  <a:pt x="98" y="46"/>
                  <a:pt x="98" y="46"/>
                </a:cubicBezTo>
                <a:cubicBezTo>
                  <a:pt x="98" y="50"/>
                  <a:pt x="98" y="50"/>
                  <a:pt x="98" y="50"/>
                </a:cubicBezTo>
                <a:cubicBezTo>
                  <a:pt x="95" y="50"/>
                  <a:pt x="95" y="50"/>
                  <a:pt x="95" y="50"/>
                </a:cubicBezTo>
                <a:lnTo>
                  <a:pt x="95" y="46"/>
                </a:lnTo>
                <a:close/>
                <a:moveTo>
                  <a:pt x="88" y="34"/>
                </a:moveTo>
                <a:cubicBezTo>
                  <a:pt x="92" y="34"/>
                  <a:pt x="92" y="34"/>
                  <a:pt x="92" y="34"/>
                </a:cubicBezTo>
                <a:cubicBezTo>
                  <a:pt x="92" y="37"/>
                  <a:pt x="92" y="37"/>
                  <a:pt x="92" y="37"/>
                </a:cubicBezTo>
                <a:cubicBezTo>
                  <a:pt x="88" y="37"/>
                  <a:pt x="88" y="37"/>
                  <a:pt x="88" y="37"/>
                </a:cubicBezTo>
                <a:lnTo>
                  <a:pt x="88" y="34"/>
                </a:lnTo>
                <a:close/>
                <a:moveTo>
                  <a:pt x="88" y="40"/>
                </a:moveTo>
                <a:cubicBezTo>
                  <a:pt x="92" y="40"/>
                  <a:pt x="92" y="40"/>
                  <a:pt x="92" y="40"/>
                </a:cubicBezTo>
                <a:cubicBezTo>
                  <a:pt x="92" y="44"/>
                  <a:pt x="92" y="44"/>
                  <a:pt x="92" y="44"/>
                </a:cubicBezTo>
                <a:cubicBezTo>
                  <a:pt x="88" y="44"/>
                  <a:pt x="88" y="44"/>
                  <a:pt x="88" y="44"/>
                </a:cubicBezTo>
                <a:lnTo>
                  <a:pt x="88" y="40"/>
                </a:lnTo>
                <a:close/>
                <a:moveTo>
                  <a:pt x="88" y="46"/>
                </a:moveTo>
                <a:cubicBezTo>
                  <a:pt x="92" y="46"/>
                  <a:pt x="92" y="46"/>
                  <a:pt x="92" y="46"/>
                </a:cubicBezTo>
                <a:cubicBezTo>
                  <a:pt x="92" y="50"/>
                  <a:pt x="92" y="50"/>
                  <a:pt x="92" y="50"/>
                </a:cubicBezTo>
                <a:cubicBezTo>
                  <a:pt x="88" y="50"/>
                  <a:pt x="88" y="50"/>
                  <a:pt x="88" y="50"/>
                </a:cubicBezTo>
                <a:lnTo>
                  <a:pt x="88" y="46"/>
                </a:lnTo>
                <a:close/>
                <a:moveTo>
                  <a:pt x="81" y="34"/>
                </a:moveTo>
                <a:cubicBezTo>
                  <a:pt x="85" y="34"/>
                  <a:pt x="85" y="34"/>
                  <a:pt x="85" y="34"/>
                </a:cubicBezTo>
                <a:cubicBezTo>
                  <a:pt x="85" y="37"/>
                  <a:pt x="85" y="37"/>
                  <a:pt x="85" y="37"/>
                </a:cubicBezTo>
                <a:cubicBezTo>
                  <a:pt x="81" y="37"/>
                  <a:pt x="81" y="37"/>
                  <a:pt x="81" y="37"/>
                </a:cubicBezTo>
                <a:lnTo>
                  <a:pt x="81" y="34"/>
                </a:lnTo>
                <a:close/>
                <a:moveTo>
                  <a:pt x="81" y="40"/>
                </a:moveTo>
                <a:cubicBezTo>
                  <a:pt x="85" y="40"/>
                  <a:pt x="85" y="40"/>
                  <a:pt x="85" y="40"/>
                </a:cubicBezTo>
                <a:cubicBezTo>
                  <a:pt x="85" y="44"/>
                  <a:pt x="85" y="44"/>
                  <a:pt x="85" y="44"/>
                </a:cubicBezTo>
                <a:cubicBezTo>
                  <a:pt x="81" y="44"/>
                  <a:pt x="81" y="44"/>
                  <a:pt x="81" y="44"/>
                </a:cubicBezTo>
                <a:lnTo>
                  <a:pt x="81" y="40"/>
                </a:lnTo>
                <a:close/>
                <a:moveTo>
                  <a:pt x="81" y="46"/>
                </a:moveTo>
                <a:cubicBezTo>
                  <a:pt x="85" y="46"/>
                  <a:pt x="85" y="46"/>
                  <a:pt x="85" y="46"/>
                </a:cubicBezTo>
                <a:cubicBezTo>
                  <a:pt x="85" y="50"/>
                  <a:pt x="85" y="50"/>
                  <a:pt x="85" y="50"/>
                </a:cubicBezTo>
                <a:cubicBezTo>
                  <a:pt x="81" y="50"/>
                  <a:pt x="81" y="50"/>
                  <a:pt x="81" y="50"/>
                </a:cubicBezTo>
                <a:lnTo>
                  <a:pt x="81" y="46"/>
                </a:lnTo>
                <a:close/>
                <a:moveTo>
                  <a:pt x="74" y="34"/>
                </a:moveTo>
                <a:cubicBezTo>
                  <a:pt x="78" y="34"/>
                  <a:pt x="78" y="34"/>
                  <a:pt x="78" y="34"/>
                </a:cubicBezTo>
                <a:cubicBezTo>
                  <a:pt x="78" y="37"/>
                  <a:pt x="78" y="37"/>
                  <a:pt x="78" y="37"/>
                </a:cubicBezTo>
                <a:cubicBezTo>
                  <a:pt x="74" y="37"/>
                  <a:pt x="74" y="37"/>
                  <a:pt x="74" y="37"/>
                </a:cubicBezTo>
                <a:lnTo>
                  <a:pt x="74" y="34"/>
                </a:lnTo>
                <a:close/>
                <a:moveTo>
                  <a:pt x="74" y="40"/>
                </a:moveTo>
                <a:cubicBezTo>
                  <a:pt x="78" y="40"/>
                  <a:pt x="78" y="40"/>
                  <a:pt x="78" y="40"/>
                </a:cubicBezTo>
                <a:cubicBezTo>
                  <a:pt x="78" y="44"/>
                  <a:pt x="78" y="44"/>
                  <a:pt x="78" y="44"/>
                </a:cubicBezTo>
                <a:cubicBezTo>
                  <a:pt x="74" y="44"/>
                  <a:pt x="74" y="44"/>
                  <a:pt x="74" y="44"/>
                </a:cubicBezTo>
                <a:lnTo>
                  <a:pt x="74" y="40"/>
                </a:lnTo>
                <a:close/>
                <a:moveTo>
                  <a:pt x="74" y="46"/>
                </a:moveTo>
                <a:cubicBezTo>
                  <a:pt x="78" y="46"/>
                  <a:pt x="78" y="46"/>
                  <a:pt x="78" y="46"/>
                </a:cubicBezTo>
                <a:cubicBezTo>
                  <a:pt x="78" y="50"/>
                  <a:pt x="78" y="50"/>
                  <a:pt x="78" y="50"/>
                </a:cubicBezTo>
                <a:cubicBezTo>
                  <a:pt x="74" y="50"/>
                  <a:pt x="74" y="50"/>
                  <a:pt x="74" y="50"/>
                </a:cubicBezTo>
                <a:lnTo>
                  <a:pt x="74" y="46"/>
                </a:lnTo>
                <a:close/>
                <a:moveTo>
                  <a:pt x="67" y="34"/>
                </a:moveTo>
                <a:cubicBezTo>
                  <a:pt x="71" y="34"/>
                  <a:pt x="71" y="34"/>
                  <a:pt x="71" y="34"/>
                </a:cubicBezTo>
                <a:cubicBezTo>
                  <a:pt x="71" y="37"/>
                  <a:pt x="71" y="37"/>
                  <a:pt x="71" y="37"/>
                </a:cubicBezTo>
                <a:cubicBezTo>
                  <a:pt x="67" y="37"/>
                  <a:pt x="67" y="37"/>
                  <a:pt x="67" y="37"/>
                </a:cubicBezTo>
                <a:lnTo>
                  <a:pt x="67" y="34"/>
                </a:lnTo>
                <a:close/>
                <a:moveTo>
                  <a:pt x="67" y="40"/>
                </a:moveTo>
                <a:cubicBezTo>
                  <a:pt x="71" y="40"/>
                  <a:pt x="71" y="40"/>
                  <a:pt x="71" y="40"/>
                </a:cubicBezTo>
                <a:cubicBezTo>
                  <a:pt x="71" y="44"/>
                  <a:pt x="71" y="44"/>
                  <a:pt x="71" y="44"/>
                </a:cubicBezTo>
                <a:cubicBezTo>
                  <a:pt x="67" y="44"/>
                  <a:pt x="67" y="44"/>
                  <a:pt x="67" y="44"/>
                </a:cubicBezTo>
                <a:lnTo>
                  <a:pt x="67" y="40"/>
                </a:lnTo>
                <a:close/>
                <a:moveTo>
                  <a:pt x="67" y="46"/>
                </a:moveTo>
                <a:cubicBezTo>
                  <a:pt x="71" y="46"/>
                  <a:pt x="71" y="46"/>
                  <a:pt x="71" y="46"/>
                </a:cubicBezTo>
                <a:cubicBezTo>
                  <a:pt x="71" y="50"/>
                  <a:pt x="71" y="50"/>
                  <a:pt x="71" y="50"/>
                </a:cubicBezTo>
                <a:cubicBezTo>
                  <a:pt x="67" y="50"/>
                  <a:pt x="67" y="50"/>
                  <a:pt x="67" y="50"/>
                </a:cubicBezTo>
                <a:lnTo>
                  <a:pt x="67" y="46"/>
                </a:lnTo>
                <a:close/>
                <a:moveTo>
                  <a:pt x="60" y="34"/>
                </a:moveTo>
                <a:cubicBezTo>
                  <a:pt x="64" y="34"/>
                  <a:pt x="64" y="34"/>
                  <a:pt x="64" y="34"/>
                </a:cubicBezTo>
                <a:cubicBezTo>
                  <a:pt x="64" y="37"/>
                  <a:pt x="64" y="37"/>
                  <a:pt x="64" y="37"/>
                </a:cubicBezTo>
                <a:cubicBezTo>
                  <a:pt x="60" y="37"/>
                  <a:pt x="60" y="37"/>
                  <a:pt x="60" y="37"/>
                </a:cubicBezTo>
                <a:lnTo>
                  <a:pt x="60" y="34"/>
                </a:lnTo>
                <a:close/>
                <a:moveTo>
                  <a:pt x="60" y="40"/>
                </a:moveTo>
                <a:cubicBezTo>
                  <a:pt x="64" y="40"/>
                  <a:pt x="64" y="40"/>
                  <a:pt x="64" y="40"/>
                </a:cubicBezTo>
                <a:cubicBezTo>
                  <a:pt x="64" y="44"/>
                  <a:pt x="64" y="44"/>
                  <a:pt x="64" y="44"/>
                </a:cubicBezTo>
                <a:cubicBezTo>
                  <a:pt x="60" y="44"/>
                  <a:pt x="60" y="44"/>
                  <a:pt x="60" y="44"/>
                </a:cubicBezTo>
                <a:lnTo>
                  <a:pt x="60" y="40"/>
                </a:lnTo>
                <a:close/>
                <a:moveTo>
                  <a:pt x="60" y="46"/>
                </a:moveTo>
                <a:cubicBezTo>
                  <a:pt x="64" y="46"/>
                  <a:pt x="64" y="46"/>
                  <a:pt x="64" y="46"/>
                </a:cubicBezTo>
                <a:cubicBezTo>
                  <a:pt x="64" y="50"/>
                  <a:pt x="64" y="50"/>
                  <a:pt x="64" y="50"/>
                </a:cubicBezTo>
                <a:cubicBezTo>
                  <a:pt x="60" y="50"/>
                  <a:pt x="60" y="50"/>
                  <a:pt x="60" y="50"/>
                </a:cubicBezTo>
                <a:lnTo>
                  <a:pt x="60" y="46"/>
                </a:lnTo>
                <a:close/>
                <a:moveTo>
                  <a:pt x="124" y="187"/>
                </a:moveTo>
                <a:cubicBezTo>
                  <a:pt x="124" y="187"/>
                  <a:pt x="122" y="186"/>
                  <a:pt x="121" y="186"/>
                </a:cubicBezTo>
                <a:cubicBezTo>
                  <a:pt x="81" y="186"/>
                  <a:pt x="81" y="186"/>
                  <a:pt x="81" y="186"/>
                </a:cubicBezTo>
                <a:cubicBezTo>
                  <a:pt x="80" y="186"/>
                  <a:pt x="79" y="187"/>
                  <a:pt x="78" y="187"/>
                </a:cubicBezTo>
                <a:cubicBezTo>
                  <a:pt x="70" y="197"/>
                  <a:pt x="70" y="197"/>
                  <a:pt x="70" y="197"/>
                </a:cubicBezTo>
                <a:cubicBezTo>
                  <a:pt x="70" y="197"/>
                  <a:pt x="69" y="199"/>
                  <a:pt x="69" y="200"/>
                </a:cubicBezTo>
                <a:cubicBezTo>
                  <a:pt x="69" y="201"/>
                  <a:pt x="69" y="201"/>
                  <a:pt x="69" y="201"/>
                </a:cubicBezTo>
                <a:cubicBezTo>
                  <a:pt x="69" y="201"/>
                  <a:pt x="70" y="202"/>
                  <a:pt x="71" y="202"/>
                </a:cubicBezTo>
                <a:cubicBezTo>
                  <a:pt x="132" y="202"/>
                  <a:pt x="132" y="202"/>
                  <a:pt x="132" y="202"/>
                </a:cubicBezTo>
                <a:cubicBezTo>
                  <a:pt x="133" y="202"/>
                  <a:pt x="133" y="201"/>
                  <a:pt x="133" y="201"/>
                </a:cubicBezTo>
                <a:cubicBezTo>
                  <a:pt x="133" y="200"/>
                  <a:pt x="133" y="200"/>
                  <a:pt x="133" y="200"/>
                </a:cubicBezTo>
                <a:cubicBezTo>
                  <a:pt x="133" y="199"/>
                  <a:pt x="133" y="197"/>
                  <a:pt x="132" y="197"/>
                </a:cubicBezTo>
                <a:lnTo>
                  <a:pt x="124" y="187"/>
                </a:lnTo>
                <a:close/>
                <a:moveTo>
                  <a:pt x="201" y="146"/>
                </a:moveTo>
                <a:cubicBezTo>
                  <a:pt x="193" y="137"/>
                  <a:pt x="193" y="137"/>
                  <a:pt x="193" y="137"/>
                </a:cubicBezTo>
                <a:cubicBezTo>
                  <a:pt x="193" y="136"/>
                  <a:pt x="191" y="136"/>
                  <a:pt x="190" y="136"/>
                </a:cubicBezTo>
                <a:cubicBezTo>
                  <a:pt x="150" y="136"/>
                  <a:pt x="150" y="136"/>
                  <a:pt x="150" y="136"/>
                </a:cubicBezTo>
                <a:cubicBezTo>
                  <a:pt x="149" y="136"/>
                  <a:pt x="148" y="136"/>
                  <a:pt x="147" y="137"/>
                </a:cubicBezTo>
                <a:cubicBezTo>
                  <a:pt x="139" y="146"/>
                  <a:pt x="139" y="146"/>
                  <a:pt x="139" y="146"/>
                </a:cubicBezTo>
                <a:cubicBezTo>
                  <a:pt x="139" y="147"/>
                  <a:pt x="138" y="148"/>
                  <a:pt x="138" y="149"/>
                </a:cubicBezTo>
                <a:cubicBezTo>
                  <a:pt x="138" y="150"/>
                  <a:pt x="138" y="150"/>
                  <a:pt x="138" y="150"/>
                </a:cubicBezTo>
                <a:cubicBezTo>
                  <a:pt x="138" y="151"/>
                  <a:pt x="139" y="152"/>
                  <a:pt x="140" y="152"/>
                </a:cubicBezTo>
                <a:cubicBezTo>
                  <a:pt x="201" y="152"/>
                  <a:pt x="201" y="152"/>
                  <a:pt x="201" y="152"/>
                </a:cubicBezTo>
                <a:cubicBezTo>
                  <a:pt x="202" y="152"/>
                  <a:pt x="202" y="151"/>
                  <a:pt x="202" y="150"/>
                </a:cubicBezTo>
                <a:cubicBezTo>
                  <a:pt x="202" y="149"/>
                  <a:pt x="202" y="149"/>
                  <a:pt x="202" y="149"/>
                </a:cubicBezTo>
                <a:cubicBezTo>
                  <a:pt x="202" y="148"/>
                  <a:pt x="202" y="147"/>
                  <a:pt x="201" y="146"/>
                </a:cubicBezTo>
                <a:close/>
                <a:moveTo>
                  <a:pt x="55" y="137"/>
                </a:moveTo>
                <a:cubicBezTo>
                  <a:pt x="54" y="136"/>
                  <a:pt x="53" y="136"/>
                  <a:pt x="52" y="136"/>
                </a:cubicBezTo>
                <a:cubicBezTo>
                  <a:pt x="12" y="136"/>
                  <a:pt x="12" y="136"/>
                  <a:pt x="12" y="136"/>
                </a:cubicBezTo>
                <a:cubicBezTo>
                  <a:pt x="11" y="136"/>
                  <a:pt x="10" y="136"/>
                  <a:pt x="9" y="137"/>
                </a:cubicBezTo>
                <a:cubicBezTo>
                  <a:pt x="1" y="146"/>
                  <a:pt x="1" y="146"/>
                  <a:pt x="1" y="146"/>
                </a:cubicBezTo>
                <a:cubicBezTo>
                  <a:pt x="1" y="147"/>
                  <a:pt x="0" y="148"/>
                  <a:pt x="0" y="149"/>
                </a:cubicBezTo>
                <a:cubicBezTo>
                  <a:pt x="0" y="150"/>
                  <a:pt x="0" y="150"/>
                  <a:pt x="0" y="150"/>
                </a:cubicBezTo>
                <a:cubicBezTo>
                  <a:pt x="0" y="151"/>
                  <a:pt x="1" y="152"/>
                  <a:pt x="2" y="152"/>
                </a:cubicBezTo>
                <a:cubicBezTo>
                  <a:pt x="62" y="152"/>
                  <a:pt x="62" y="152"/>
                  <a:pt x="62" y="152"/>
                </a:cubicBezTo>
                <a:cubicBezTo>
                  <a:pt x="63" y="152"/>
                  <a:pt x="64" y="151"/>
                  <a:pt x="64" y="150"/>
                </a:cubicBezTo>
                <a:cubicBezTo>
                  <a:pt x="64" y="149"/>
                  <a:pt x="64" y="149"/>
                  <a:pt x="64" y="149"/>
                </a:cubicBezTo>
                <a:cubicBezTo>
                  <a:pt x="64" y="148"/>
                  <a:pt x="64" y="147"/>
                  <a:pt x="63" y="146"/>
                </a:cubicBezTo>
                <a:lnTo>
                  <a:pt x="55" y="137"/>
                </a:lnTo>
                <a:close/>
                <a:moveTo>
                  <a:pt x="62" y="154"/>
                </a:moveTo>
                <a:cubicBezTo>
                  <a:pt x="2" y="154"/>
                  <a:pt x="2" y="154"/>
                  <a:pt x="2" y="154"/>
                </a:cubicBezTo>
                <a:cubicBezTo>
                  <a:pt x="1" y="154"/>
                  <a:pt x="0" y="155"/>
                  <a:pt x="0" y="156"/>
                </a:cubicBezTo>
                <a:cubicBezTo>
                  <a:pt x="0" y="157"/>
                  <a:pt x="0" y="157"/>
                  <a:pt x="0" y="157"/>
                </a:cubicBezTo>
                <a:cubicBezTo>
                  <a:pt x="0" y="158"/>
                  <a:pt x="1" y="159"/>
                  <a:pt x="1" y="160"/>
                </a:cubicBezTo>
                <a:cubicBezTo>
                  <a:pt x="9" y="169"/>
                  <a:pt x="9" y="169"/>
                  <a:pt x="9" y="169"/>
                </a:cubicBezTo>
                <a:cubicBezTo>
                  <a:pt x="10" y="170"/>
                  <a:pt x="11" y="170"/>
                  <a:pt x="12" y="170"/>
                </a:cubicBezTo>
                <a:cubicBezTo>
                  <a:pt x="52" y="170"/>
                  <a:pt x="52" y="170"/>
                  <a:pt x="52" y="170"/>
                </a:cubicBezTo>
                <a:cubicBezTo>
                  <a:pt x="53" y="170"/>
                  <a:pt x="54" y="170"/>
                  <a:pt x="55" y="169"/>
                </a:cubicBezTo>
                <a:cubicBezTo>
                  <a:pt x="63" y="160"/>
                  <a:pt x="63" y="160"/>
                  <a:pt x="63" y="160"/>
                </a:cubicBezTo>
                <a:cubicBezTo>
                  <a:pt x="64" y="159"/>
                  <a:pt x="64" y="158"/>
                  <a:pt x="64" y="157"/>
                </a:cubicBezTo>
                <a:cubicBezTo>
                  <a:pt x="64" y="156"/>
                  <a:pt x="64" y="156"/>
                  <a:pt x="64" y="156"/>
                </a:cubicBezTo>
                <a:cubicBezTo>
                  <a:pt x="64" y="155"/>
                  <a:pt x="63" y="154"/>
                  <a:pt x="62" y="154"/>
                </a:cubicBezTo>
                <a:close/>
                <a:moveTo>
                  <a:pt x="16" y="133"/>
                </a:moveTo>
                <a:cubicBezTo>
                  <a:pt x="48" y="133"/>
                  <a:pt x="48" y="133"/>
                  <a:pt x="48" y="133"/>
                </a:cubicBezTo>
                <a:cubicBezTo>
                  <a:pt x="52" y="133"/>
                  <a:pt x="55" y="130"/>
                  <a:pt x="55" y="127"/>
                </a:cubicBezTo>
                <a:cubicBezTo>
                  <a:pt x="55" y="122"/>
                  <a:pt x="55" y="122"/>
                  <a:pt x="55" y="122"/>
                </a:cubicBezTo>
                <a:cubicBezTo>
                  <a:pt x="85" y="122"/>
                  <a:pt x="85" y="122"/>
                  <a:pt x="85" y="122"/>
                </a:cubicBezTo>
                <a:cubicBezTo>
                  <a:pt x="86" y="128"/>
                  <a:pt x="91" y="133"/>
                  <a:pt x="98" y="134"/>
                </a:cubicBezTo>
                <a:cubicBezTo>
                  <a:pt x="98" y="149"/>
                  <a:pt x="98" y="149"/>
                  <a:pt x="98" y="149"/>
                </a:cubicBezTo>
                <a:cubicBezTo>
                  <a:pt x="85" y="149"/>
                  <a:pt x="85" y="149"/>
                  <a:pt x="85" y="149"/>
                </a:cubicBezTo>
                <a:cubicBezTo>
                  <a:pt x="82" y="149"/>
                  <a:pt x="79" y="152"/>
                  <a:pt x="79" y="156"/>
                </a:cubicBezTo>
                <a:cubicBezTo>
                  <a:pt x="79" y="177"/>
                  <a:pt x="79" y="177"/>
                  <a:pt x="79" y="177"/>
                </a:cubicBezTo>
                <a:cubicBezTo>
                  <a:pt x="79" y="181"/>
                  <a:pt x="82" y="184"/>
                  <a:pt x="85" y="184"/>
                </a:cubicBezTo>
                <a:cubicBezTo>
                  <a:pt x="117" y="184"/>
                  <a:pt x="117" y="184"/>
                  <a:pt x="117" y="184"/>
                </a:cubicBezTo>
                <a:cubicBezTo>
                  <a:pt x="121" y="184"/>
                  <a:pt x="124" y="181"/>
                  <a:pt x="124" y="177"/>
                </a:cubicBezTo>
                <a:cubicBezTo>
                  <a:pt x="124" y="156"/>
                  <a:pt x="124" y="156"/>
                  <a:pt x="124" y="156"/>
                </a:cubicBezTo>
                <a:cubicBezTo>
                  <a:pt x="124" y="152"/>
                  <a:pt x="121" y="149"/>
                  <a:pt x="117" y="149"/>
                </a:cubicBezTo>
                <a:cubicBezTo>
                  <a:pt x="105" y="149"/>
                  <a:pt x="105" y="149"/>
                  <a:pt x="105" y="149"/>
                </a:cubicBezTo>
                <a:cubicBezTo>
                  <a:pt x="105" y="134"/>
                  <a:pt x="105" y="134"/>
                  <a:pt x="105" y="134"/>
                </a:cubicBezTo>
                <a:cubicBezTo>
                  <a:pt x="111" y="133"/>
                  <a:pt x="116" y="128"/>
                  <a:pt x="117" y="122"/>
                </a:cubicBezTo>
                <a:cubicBezTo>
                  <a:pt x="148" y="122"/>
                  <a:pt x="148" y="122"/>
                  <a:pt x="148" y="122"/>
                </a:cubicBezTo>
                <a:cubicBezTo>
                  <a:pt x="148" y="127"/>
                  <a:pt x="148" y="127"/>
                  <a:pt x="148" y="127"/>
                </a:cubicBezTo>
                <a:cubicBezTo>
                  <a:pt x="148" y="130"/>
                  <a:pt x="151" y="133"/>
                  <a:pt x="155" y="133"/>
                </a:cubicBezTo>
                <a:cubicBezTo>
                  <a:pt x="186" y="133"/>
                  <a:pt x="186" y="133"/>
                  <a:pt x="186" y="133"/>
                </a:cubicBezTo>
                <a:cubicBezTo>
                  <a:pt x="190" y="133"/>
                  <a:pt x="193" y="130"/>
                  <a:pt x="193" y="127"/>
                </a:cubicBezTo>
                <a:cubicBezTo>
                  <a:pt x="193" y="105"/>
                  <a:pt x="193" y="105"/>
                  <a:pt x="193" y="105"/>
                </a:cubicBezTo>
                <a:cubicBezTo>
                  <a:pt x="193" y="101"/>
                  <a:pt x="190" y="98"/>
                  <a:pt x="186" y="98"/>
                </a:cubicBezTo>
                <a:cubicBezTo>
                  <a:pt x="155" y="98"/>
                  <a:pt x="155" y="98"/>
                  <a:pt x="155" y="98"/>
                </a:cubicBezTo>
                <a:cubicBezTo>
                  <a:pt x="151" y="98"/>
                  <a:pt x="148" y="101"/>
                  <a:pt x="148" y="105"/>
                </a:cubicBezTo>
                <a:cubicBezTo>
                  <a:pt x="148" y="114"/>
                  <a:pt x="148" y="114"/>
                  <a:pt x="148" y="114"/>
                </a:cubicBezTo>
                <a:cubicBezTo>
                  <a:pt x="118" y="114"/>
                  <a:pt x="118" y="114"/>
                  <a:pt x="118" y="114"/>
                </a:cubicBezTo>
                <a:cubicBezTo>
                  <a:pt x="116" y="108"/>
                  <a:pt x="112" y="103"/>
                  <a:pt x="106" y="102"/>
                </a:cubicBezTo>
                <a:cubicBezTo>
                  <a:pt x="106" y="84"/>
                  <a:pt x="106" y="84"/>
                  <a:pt x="106" y="84"/>
                </a:cubicBezTo>
                <a:cubicBezTo>
                  <a:pt x="142" y="84"/>
                  <a:pt x="142" y="84"/>
                  <a:pt x="142" y="84"/>
                </a:cubicBezTo>
                <a:cubicBezTo>
                  <a:pt x="145" y="84"/>
                  <a:pt x="148" y="81"/>
                  <a:pt x="148" y="78"/>
                </a:cubicBezTo>
                <a:cubicBezTo>
                  <a:pt x="148" y="64"/>
                  <a:pt x="148" y="64"/>
                  <a:pt x="148" y="64"/>
                </a:cubicBezTo>
                <a:cubicBezTo>
                  <a:pt x="148" y="60"/>
                  <a:pt x="145" y="58"/>
                  <a:pt x="142" y="58"/>
                </a:cubicBezTo>
                <a:cubicBezTo>
                  <a:pt x="61" y="58"/>
                  <a:pt x="61" y="58"/>
                  <a:pt x="61" y="58"/>
                </a:cubicBezTo>
                <a:cubicBezTo>
                  <a:pt x="57" y="58"/>
                  <a:pt x="55" y="60"/>
                  <a:pt x="55" y="64"/>
                </a:cubicBezTo>
                <a:cubicBezTo>
                  <a:pt x="55" y="78"/>
                  <a:pt x="55" y="78"/>
                  <a:pt x="55" y="78"/>
                </a:cubicBezTo>
                <a:cubicBezTo>
                  <a:pt x="55" y="81"/>
                  <a:pt x="57" y="84"/>
                  <a:pt x="61" y="84"/>
                </a:cubicBezTo>
                <a:cubicBezTo>
                  <a:pt x="96" y="84"/>
                  <a:pt x="96" y="84"/>
                  <a:pt x="96" y="84"/>
                </a:cubicBezTo>
                <a:cubicBezTo>
                  <a:pt x="96" y="102"/>
                  <a:pt x="96" y="102"/>
                  <a:pt x="96" y="102"/>
                </a:cubicBezTo>
                <a:cubicBezTo>
                  <a:pt x="90" y="103"/>
                  <a:pt x="86" y="108"/>
                  <a:pt x="85" y="114"/>
                </a:cubicBezTo>
                <a:cubicBezTo>
                  <a:pt x="55" y="114"/>
                  <a:pt x="55" y="114"/>
                  <a:pt x="55" y="114"/>
                </a:cubicBezTo>
                <a:cubicBezTo>
                  <a:pt x="55" y="105"/>
                  <a:pt x="55" y="105"/>
                  <a:pt x="55" y="105"/>
                </a:cubicBezTo>
                <a:cubicBezTo>
                  <a:pt x="55" y="101"/>
                  <a:pt x="52" y="98"/>
                  <a:pt x="48" y="98"/>
                </a:cubicBezTo>
                <a:cubicBezTo>
                  <a:pt x="16" y="98"/>
                  <a:pt x="16" y="98"/>
                  <a:pt x="16" y="98"/>
                </a:cubicBezTo>
                <a:cubicBezTo>
                  <a:pt x="13" y="98"/>
                  <a:pt x="10" y="101"/>
                  <a:pt x="10" y="105"/>
                </a:cubicBezTo>
                <a:cubicBezTo>
                  <a:pt x="10" y="127"/>
                  <a:pt x="10" y="127"/>
                  <a:pt x="10" y="127"/>
                </a:cubicBezTo>
                <a:cubicBezTo>
                  <a:pt x="10" y="130"/>
                  <a:pt x="13" y="133"/>
                  <a:pt x="16" y="133"/>
                </a:cubicBezTo>
                <a:close/>
                <a:moveTo>
                  <a:pt x="152" y="105"/>
                </a:moveTo>
                <a:cubicBezTo>
                  <a:pt x="152" y="104"/>
                  <a:pt x="153" y="102"/>
                  <a:pt x="155" y="102"/>
                </a:cubicBezTo>
                <a:cubicBezTo>
                  <a:pt x="186" y="102"/>
                  <a:pt x="186" y="102"/>
                  <a:pt x="186" y="102"/>
                </a:cubicBezTo>
                <a:cubicBezTo>
                  <a:pt x="188" y="102"/>
                  <a:pt x="189" y="104"/>
                  <a:pt x="189" y="105"/>
                </a:cubicBezTo>
                <a:cubicBezTo>
                  <a:pt x="189" y="127"/>
                  <a:pt x="189" y="127"/>
                  <a:pt x="189" y="127"/>
                </a:cubicBezTo>
                <a:cubicBezTo>
                  <a:pt x="189" y="128"/>
                  <a:pt x="188" y="130"/>
                  <a:pt x="186" y="130"/>
                </a:cubicBezTo>
                <a:cubicBezTo>
                  <a:pt x="155" y="130"/>
                  <a:pt x="155" y="130"/>
                  <a:pt x="155" y="130"/>
                </a:cubicBezTo>
                <a:cubicBezTo>
                  <a:pt x="153" y="130"/>
                  <a:pt x="152" y="128"/>
                  <a:pt x="152" y="127"/>
                </a:cubicBezTo>
                <a:lnTo>
                  <a:pt x="152" y="105"/>
                </a:lnTo>
                <a:close/>
                <a:moveTo>
                  <a:pt x="135" y="66"/>
                </a:moveTo>
                <a:cubicBezTo>
                  <a:pt x="138" y="66"/>
                  <a:pt x="140" y="68"/>
                  <a:pt x="140" y="71"/>
                </a:cubicBezTo>
                <a:cubicBezTo>
                  <a:pt x="140" y="73"/>
                  <a:pt x="138" y="75"/>
                  <a:pt x="135" y="75"/>
                </a:cubicBezTo>
                <a:cubicBezTo>
                  <a:pt x="133" y="75"/>
                  <a:pt x="130" y="73"/>
                  <a:pt x="130" y="71"/>
                </a:cubicBezTo>
                <a:cubicBezTo>
                  <a:pt x="130" y="68"/>
                  <a:pt x="133" y="66"/>
                  <a:pt x="135" y="66"/>
                </a:cubicBezTo>
                <a:close/>
                <a:moveTo>
                  <a:pt x="117" y="153"/>
                </a:moveTo>
                <a:cubicBezTo>
                  <a:pt x="119" y="153"/>
                  <a:pt x="120" y="154"/>
                  <a:pt x="120" y="156"/>
                </a:cubicBezTo>
                <a:cubicBezTo>
                  <a:pt x="120" y="177"/>
                  <a:pt x="120" y="177"/>
                  <a:pt x="120" y="177"/>
                </a:cubicBezTo>
                <a:cubicBezTo>
                  <a:pt x="120" y="179"/>
                  <a:pt x="119" y="180"/>
                  <a:pt x="117" y="180"/>
                </a:cubicBezTo>
                <a:cubicBezTo>
                  <a:pt x="85" y="180"/>
                  <a:pt x="85" y="180"/>
                  <a:pt x="85" y="180"/>
                </a:cubicBezTo>
                <a:cubicBezTo>
                  <a:pt x="84" y="180"/>
                  <a:pt x="83" y="179"/>
                  <a:pt x="83" y="177"/>
                </a:cubicBezTo>
                <a:cubicBezTo>
                  <a:pt x="83" y="156"/>
                  <a:pt x="83" y="156"/>
                  <a:pt x="83" y="156"/>
                </a:cubicBezTo>
                <a:cubicBezTo>
                  <a:pt x="83" y="154"/>
                  <a:pt x="84" y="153"/>
                  <a:pt x="85" y="153"/>
                </a:cubicBezTo>
                <a:lnTo>
                  <a:pt x="117" y="153"/>
                </a:lnTo>
                <a:close/>
                <a:moveTo>
                  <a:pt x="102" y="62"/>
                </a:moveTo>
                <a:cubicBezTo>
                  <a:pt x="105" y="62"/>
                  <a:pt x="105" y="62"/>
                  <a:pt x="105" y="62"/>
                </a:cubicBezTo>
                <a:cubicBezTo>
                  <a:pt x="105" y="66"/>
                  <a:pt x="105" y="66"/>
                  <a:pt x="105" y="66"/>
                </a:cubicBezTo>
                <a:cubicBezTo>
                  <a:pt x="102" y="66"/>
                  <a:pt x="102" y="66"/>
                  <a:pt x="102" y="66"/>
                </a:cubicBezTo>
                <a:lnTo>
                  <a:pt x="102" y="62"/>
                </a:lnTo>
                <a:close/>
                <a:moveTo>
                  <a:pt x="102" y="69"/>
                </a:moveTo>
                <a:cubicBezTo>
                  <a:pt x="105" y="69"/>
                  <a:pt x="105" y="69"/>
                  <a:pt x="105" y="69"/>
                </a:cubicBezTo>
                <a:cubicBezTo>
                  <a:pt x="105" y="73"/>
                  <a:pt x="105" y="73"/>
                  <a:pt x="105" y="73"/>
                </a:cubicBezTo>
                <a:cubicBezTo>
                  <a:pt x="102" y="73"/>
                  <a:pt x="102" y="73"/>
                  <a:pt x="102" y="73"/>
                </a:cubicBezTo>
                <a:lnTo>
                  <a:pt x="102" y="69"/>
                </a:lnTo>
                <a:close/>
                <a:moveTo>
                  <a:pt x="102" y="75"/>
                </a:moveTo>
                <a:cubicBezTo>
                  <a:pt x="105" y="75"/>
                  <a:pt x="105" y="75"/>
                  <a:pt x="105" y="75"/>
                </a:cubicBezTo>
                <a:cubicBezTo>
                  <a:pt x="105" y="79"/>
                  <a:pt x="105" y="79"/>
                  <a:pt x="105" y="79"/>
                </a:cubicBezTo>
                <a:cubicBezTo>
                  <a:pt x="102" y="79"/>
                  <a:pt x="102" y="79"/>
                  <a:pt x="102" y="79"/>
                </a:cubicBezTo>
                <a:lnTo>
                  <a:pt x="102" y="75"/>
                </a:lnTo>
                <a:close/>
                <a:moveTo>
                  <a:pt x="95" y="62"/>
                </a:moveTo>
                <a:cubicBezTo>
                  <a:pt x="98" y="62"/>
                  <a:pt x="98" y="62"/>
                  <a:pt x="98" y="62"/>
                </a:cubicBezTo>
                <a:cubicBezTo>
                  <a:pt x="98" y="66"/>
                  <a:pt x="98" y="66"/>
                  <a:pt x="98" y="66"/>
                </a:cubicBezTo>
                <a:cubicBezTo>
                  <a:pt x="95" y="66"/>
                  <a:pt x="95" y="66"/>
                  <a:pt x="95" y="66"/>
                </a:cubicBezTo>
                <a:lnTo>
                  <a:pt x="95" y="62"/>
                </a:lnTo>
                <a:close/>
                <a:moveTo>
                  <a:pt x="95" y="69"/>
                </a:moveTo>
                <a:cubicBezTo>
                  <a:pt x="98" y="69"/>
                  <a:pt x="98" y="69"/>
                  <a:pt x="98" y="69"/>
                </a:cubicBezTo>
                <a:cubicBezTo>
                  <a:pt x="98" y="73"/>
                  <a:pt x="98" y="73"/>
                  <a:pt x="98" y="73"/>
                </a:cubicBezTo>
                <a:cubicBezTo>
                  <a:pt x="95" y="73"/>
                  <a:pt x="95" y="73"/>
                  <a:pt x="95" y="73"/>
                </a:cubicBezTo>
                <a:lnTo>
                  <a:pt x="95" y="69"/>
                </a:lnTo>
                <a:close/>
                <a:moveTo>
                  <a:pt x="64" y="79"/>
                </a:moveTo>
                <a:cubicBezTo>
                  <a:pt x="60" y="79"/>
                  <a:pt x="60" y="79"/>
                  <a:pt x="60" y="79"/>
                </a:cubicBezTo>
                <a:cubicBezTo>
                  <a:pt x="60" y="75"/>
                  <a:pt x="60" y="75"/>
                  <a:pt x="60" y="75"/>
                </a:cubicBezTo>
                <a:cubicBezTo>
                  <a:pt x="64" y="75"/>
                  <a:pt x="64" y="75"/>
                  <a:pt x="64" y="75"/>
                </a:cubicBezTo>
                <a:lnTo>
                  <a:pt x="64" y="79"/>
                </a:lnTo>
                <a:close/>
                <a:moveTo>
                  <a:pt x="64" y="73"/>
                </a:moveTo>
                <a:cubicBezTo>
                  <a:pt x="60" y="73"/>
                  <a:pt x="60" y="73"/>
                  <a:pt x="60" y="73"/>
                </a:cubicBezTo>
                <a:cubicBezTo>
                  <a:pt x="60" y="69"/>
                  <a:pt x="60" y="69"/>
                  <a:pt x="60" y="69"/>
                </a:cubicBezTo>
                <a:cubicBezTo>
                  <a:pt x="64" y="69"/>
                  <a:pt x="64" y="69"/>
                  <a:pt x="64" y="69"/>
                </a:cubicBezTo>
                <a:lnTo>
                  <a:pt x="64" y="73"/>
                </a:lnTo>
                <a:close/>
                <a:moveTo>
                  <a:pt x="64" y="66"/>
                </a:moveTo>
                <a:cubicBezTo>
                  <a:pt x="60" y="66"/>
                  <a:pt x="60" y="66"/>
                  <a:pt x="60" y="66"/>
                </a:cubicBezTo>
                <a:cubicBezTo>
                  <a:pt x="60" y="62"/>
                  <a:pt x="60" y="62"/>
                  <a:pt x="60" y="62"/>
                </a:cubicBezTo>
                <a:cubicBezTo>
                  <a:pt x="64" y="62"/>
                  <a:pt x="64" y="62"/>
                  <a:pt x="64" y="62"/>
                </a:cubicBezTo>
                <a:lnTo>
                  <a:pt x="64" y="66"/>
                </a:lnTo>
                <a:close/>
                <a:moveTo>
                  <a:pt x="71" y="79"/>
                </a:moveTo>
                <a:cubicBezTo>
                  <a:pt x="67" y="79"/>
                  <a:pt x="67" y="79"/>
                  <a:pt x="67" y="79"/>
                </a:cubicBezTo>
                <a:cubicBezTo>
                  <a:pt x="67" y="75"/>
                  <a:pt x="67" y="75"/>
                  <a:pt x="67" y="75"/>
                </a:cubicBezTo>
                <a:cubicBezTo>
                  <a:pt x="71" y="75"/>
                  <a:pt x="71" y="75"/>
                  <a:pt x="71" y="75"/>
                </a:cubicBezTo>
                <a:lnTo>
                  <a:pt x="71" y="79"/>
                </a:lnTo>
                <a:close/>
                <a:moveTo>
                  <a:pt x="71" y="73"/>
                </a:moveTo>
                <a:cubicBezTo>
                  <a:pt x="67" y="73"/>
                  <a:pt x="67" y="73"/>
                  <a:pt x="67" y="73"/>
                </a:cubicBezTo>
                <a:cubicBezTo>
                  <a:pt x="67" y="69"/>
                  <a:pt x="67" y="69"/>
                  <a:pt x="67" y="69"/>
                </a:cubicBezTo>
                <a:cubicBezTo>
                  <a:pt x="71" y="69"/>
                  <a:pt x="71" y="69"/>
                  <a:pt x="71" y="69"/>
                </a:cubicBezTo>
                <a:lnTo>
                  <a:pt x="71" y="73"/>
                </a:lnTo>
                <a:close/>
                <a:moveTo>
                  <a:pt x="71" y="66"/>
                </a:moveTo>
                <a:cubicBezTo>
                  <a:pt x="67" y="66"/>
                  <a:pt x="67" y="66"/>
                  <a:pt x="67" y="66"/>
                </a:cubicBezTo>
                <a:cubicBezTo>
                  <a:pt x="67" y="62"/>
                  <a:pt x="67" y="62"/>
                  <a:pt x="67" y="62"/>
                </a:cubicBezTo>
                <a:cubicBezTo>
                  <a:pt x="71" y="62"/>
                  <a:pt x="71" y="62"/>
                  <a:pt x="71" y="62"/>
                </a:cubicBezTo>
                <a:lnTo>
                  <a:pt x="71" y="66"/>
                </a:lnTo>
                <a:close/>
                <a:moveTo>
                  <a:pt x="78" y="79"/>
                </a:moveTo>
                <a:cubicBezTo>
                  <a:pt x="74" y="79"/>
                  <a:pt x="74" y="79"/>
                  <a:pt x="74" y="79"/>
                </a:cubicBezTo>
                <a:cubicBezTo>
                  <a:pt x="74" y="75"/>
                  <a:pt x="74" y="75"/>
                  <a:pt x="74" y="75"/>
                </a:cubicBezTo>
                <a:cubicBezTo>
                  <a:pt x="78" y="75"/>
                  <a:pt x="78" y="75"/>
                  <a:pt x="78" y="75"/>
                </a:cubicBezTo>
                <a:lnTo>
                  <a:pt x="78" y="79"/>
                </a:lnTo>
                <a:close/>
                <a:moveTo>
                  <a:pt x="78" y="73"/>
                </a:moveTo>
                <a:cubicBezTo>
                  <a:pt x="74" y="73"/>
                  <a:pt x="74" y="73"/>
                  <a:pt x="74" y="73"/>
                </a:cubicBezTo>
                <a:cubicBezTo>
                  <a:pt x="74" y="69"/>
                  <a:pt x="74" y="69"/>
                  <a:pt x="74" y="69"/>
                </a:cubicBezTo>
                <a:cubicBezTo>
                  <a:pt x="78" y="69"/>
                  <a:pt x="78" y="69"/>
                  <a:pt x="78" y="69"/>
                </a:cubicBezTo>
                <a:lnTo>
                  <a:pt x="78" y="73"/>
                </a:lnTo>
                <a:close/>
                <a:moveTo>
                  <a:pt x="78" y="66"/>
                </a:moveTo>
                <a:cubicBezTo>
                  <a:pt x="74" y="66"/>
                  <a:pt x="74" y="66"/>
                  <a:pt x="74" y="66"/>
                </a:cubicBezTo>
                <a:cubicBezTo>
                  <a:pt x="74" y="62"/>
                  <a:pt x="74" y="62"/>
                  <a:pt x="74" y="62"/>
                </a:cubicBezTo>
                <a:cubicBezTo>
                  <a:pt x="78" y="62"/>
                  <a:pt x="78" y="62"/>
                  <a:pt x="78" y="62"/>
                </a:cubicBezTo>
                <a:lnTo>
                  <a:pt x="78" y="66"/>
                </a:lnTo>
                <a:close/>
                <a:moveTo>
                  <a:pt x="85" y="79"/>
                </a:moveTo>
                <a:cubicBezTo>
                  <a:pt x="81" y="79"/>
                  <a:pt x="81" y="79"/>
                  <a:pt x="81" y="79"/>
                </a:cubicBezTo>
                <a:cubicBezTo>
                  <a:pt x="81" y="75"/>
                  <a:pt x="81" y="75"/>
                  <a:pt x="81" y="75"/>
                </a:cubicBezTo>
                <a:cubicBezTo>
                  <a:pt x="85" y="75"/>
                  <a:pt x="85" y="75"/>
                  <a:pt x="85" y="75"/>
                </a:cubicBezTo>
                <a:lnTo>
                  <a:pt x="85" y="79"/>
                </a:lnTo>
                <a:close/>
                <a:moveTo>
                  <a:pt x="85" y="73"/>
                </a:moveTo>
                <a:cubicBezTo>
                  <a:pt x="81" y="73"/>
                  <a:pt x="81" y="73"/>
                  <a:pt x="81" y="73"/>
                </a:cubicBezTo>
                <a:cubicBezTo>
                  <a:pt x="81" y="69"/>
                  <a:pt x="81" y="69"/>
                  <a:pt x="81" y="69"/>
                </a:cubicBezTo>
                <a:cubicBezTo>
                  <a:pt x="85" y="69"/>
                  <a:pt x="85" y="69"/>
                  <a:pt x="85" y="69"/>
                </a:cubicBezTo>
                <a:lnTo>
                  <a:pt x="85" y="73"/>
                </a:lnTo>
                <a:close/>
                <a:moveTo>
                  <a:pt x="85" y="66"/>
                </a:moveTo>
                <a:cubicBezTo>
                  <a:pt x="81" y="66"/>
                  <a:pt x="81" y="66"/>
                  <a:pt x="81" y="66"/>
                </a:cubicBezTo>
                <a:cubicBezTo>
                  <a:pt x="81" y="62"/>
                  <a:pt x="81" y="62"/>
                  <a:pt x="81" y="62"/>
                </a:cubicBezTo>
                <a:cubicBezTo>
                  <a:pt x="85" y="62"/>
                  <a:pt x="85" y="62"/>
                  <a:pt x="85" y="62"/>
                </a:cubicBezTo>
                <a:lnTo>
                  <a:pt x="85" y="66"/>
                </a:lnTo>
                <a:close/>
                <a:moveTo>
                  <a:pt x="92" y="79"/>
                </a:moveTo>
                <a:cubicBezTo>
                  <a:pt x="88" y="79"/>
                  <a:pt x="88" y="79"/>
                  <a:pt x="88" y="79"/>
                </a:cubicBezTo>
                <a:cubicBezTo>
                  <a:pt x="88" y="75"/>
                  <a:pt x="88" y="75"/>
                  <a:pt x="88" y="75"/>
                </a:cubicBezTo>
                <a:cubicBezTo>
                  <a:pt x="92" y="75"/>
                  <a:pt x="92" y="75"/>
                  <a:pt x="92" y="75"/>
                </a:cubicBezTo>
                <a:lnTo>
                  <a:pt x="92" y="79"/>
                </a:lnTo>
                <a:close/>
                <a:moveTo>
                  <a:pt x="92" y="73"/>
                </a:moveTo>
                <a:cubicBezTo>
                  <a:pt x="88" y="73"/>
                  <a:pt x="88" y="73"/>
                  <a:pt x="88" y="73"/>
                </a:cubicBezTo>
                <a:cubicBezTo>
                  <a:pt x="88" y="69"/>
                  <a:pt x="88" y="69"/>
                  <a:pt x="88" y="69"/>
                </a:cubicBezTo>
                <a:cubicBezTo>
                  <a:pt x="92" y="69"/>
                  <a:pt x="92" y="69"/>
                  <a:pt x="92" y="69"/>
                </a:cubicBezTo>
                <a:lnTo>
                  <a:pt x="92" y="73"/>
                </a:lnTo>
                <a:close/>
                <a:moveTo>
                  <a:pt x="92" y="66"/>
                </a:moveTo>
                <a:cubicBezTo>
                  <a:pt x="88" y="66"/>
                  <a:pt x="88" y="66"/>
                  <a:pt x="88" y="66"/>
                </a:cubicBezTo>
                <a:cubicBezTo>
                  <a:pt x="88" y="62"/>
                  <a:pt x="88" y="62"/>
                  <a:pt x="88" y="62"/>
                </a:cubicBezTo>
                <a:cubicBezTo>
                  <a:pt x="92" y="62"/>
                  <a:pt x="92" y="62"/>
                  <a:pt x="92" y="62"/>
                </a:cubicBezTo>
                <a:lnTo>
                  <a:pt x="92" y="66"/>
                </a:lnTo>
                <a:close/>
                <a:moveTo>
                  <a:pt x="95" y="79"/>
                </a:moveTo>
                <a:cubicBezTo>
                  <a:pt x="95" y="75"/>
                  <a:pt x="95" y="75"/>
                  <a:pt x="95" y="75"/>
                </a:cubicBezTo>
                <a:cubicBezTo>
                  <a:pt x="98" y="75"/>
                  <a:pt x="98" y="75"/>
                  <a:pt x="98" y="75"/>
                </a:cubicBezTo>
                <a:cubicBezTo>
                  <a:pt x="98" y="79"/>
                  <a:pt x="98" y="79"/>
                  <a:pt x="98" y="79"/>
                </a:cubicBezTo>
                <a:lnTo>
                  <a:pt x="95" y="79"/>
                </a:lnTo>
                <a:close/>
                <a:moveTo>
                  <a:pt x="14" y="105"/>
                </a:moveTo>
                <a:cubicBezTo>
                  <a:pt x="14" y="104"/>
                  <a:pt x="15" y="102"/>
                  <a:pt x="16" y="102"/>
                </a:cubicBezTo>
                <a:cubicBezTo>
                  <a:pt x="48" y="102"/>
                  <a:pt x="48" y="102"/>
                  <a:pt x="48" y="102"/>
                </a:cubicBezTo>
                <a:cubicBezTo>
                  <a:pt x="49" y="102"/>
                  <a:pt x="51" y="104"/>
                  <a:pt x="51" y="105"/>
                </a:cubicBezTo>
                <a:cubicBezTo>
                  <a:pt x="51" y="127"/>
                  <a:pt x="51" y="127"/>
                  <a:pt x="51" y="127"/>
                </a:cubicBezTo>
                <a:cubicBezTo>
                  <a:pt x="51" y="128"/>
                  <a:pt x="49" y="130"/>
                  <a:pt x="48" y="130"/>
                </a:cubicBezTo>
                <a:cubicBezTo>
                  <a:pt x="16" y="130"/>
                  <a:pt x="16" y="130"/>
                  <a:pt x="16" y="130"/>
                </a:cubicBezTo>
                <a:cubicBezTo>
                  <a:pt x="15" y="130"/>
                  <a:pt x="14" y="128"/>
                  <a:pt x="14" y="127"/>
                </a:cubicBezTo>
                <a:lnTo>
                  <a:pt x="14" y="105"/>
                </a:lnTo>
                <a:close/>
                <a:moveTo>
                  <a:pt x="61" y="26"/>
                </a:moveTo>
                <a:cubicBezTo>
                  <a:pt x="142" y="26"/>
                  <a:pt x="142" y="26"/>
                  <a:pt x="142" y="26"/>
                </a:cubicBezTo>
                <a:cubicBezTo>
                  <a:pt x="145" y="26"/>
                  <a:pt x="148" y="23"/>
                  <a:pt x="148" y="20"/>
                </a:cubicBezTo>
                <a:cubicBezTo>
                  <a:pt x="148" y="6"/>
                  <a:pt x="148" y="6"/>
                  <a:pt x="148" y="6"/>
                </a:cubicBezTo>
                <a:cubicBezTo>
                  <a:pt x="148" y="3"/>
                  <a:pt x="145" y="0"/>
                  <a:pt x="142" y="0"/>
                </a:cubicBezTo>
                <a:cubicBezTo>
                  <a:pt x="61" y="0"/>
                  <a:pt x="61" y="0"/>
                  <a:pt x="61" y="0"/>
                </a:cubicBezTo>
                <a:cubicBezTo>
                  <a:pt x="57" y="0"/>
                  <a:pt x="55" y="3"/>
                  <a:pt x="55" y="6"/>
                </a:cubicBezTo>
                <a:cubicBezTo>
                  <a:pt x="55" y="20"/>
                  <a:pt x="55" y="20"/>
                  <a:pt x="55" y="20"/>
                </a:cubicBezTo>
                <a:cubicBezTo>
                  <a:pt x="55" y="23"/>
                  <a:pt x="57" y="26"/>
                  <a:pt x="61" y="26"/>
                </a:cubicBezTo>
                <a:close/>
                <a:moveTo>
                  <a:pt x="135" y="8"/>
                </a:moveTo>
                <a:cubicBezTo>
                  <a:pt x="138" y="8"/>
                  <a:pt x="140" y="10"/>
                  <a:pt x="140" y="13"/>
                </a:cubicBezTo>
                <a:cubicBezTo>
                  <a:pt x="140" y="16"/>
                  <a:pt x="138" y="18"/>
                  <a:pt x="135" y="18"/>
                </a:cubicBezTo>
                <a:cubicBezTo>
                  <a:pt x="133" y="18"/>
                  <a:pt x="130" y="16"/>
                  <a:pt x="130" y="13"/>
                </a:cubicBezTo>
                <a:cubicBezTo>
                  <a:pt x="130" y="10"/>
                  <a:pt x="133" y="8"/>
                  <a:pt x="135" y="8"/>
                </a:cubicBezTo>
                <a:close/>
                <a:moveTo>
                  <a:pt x="102" y="5"/>
                </a:moveTo>
                <a:cubicBezTo>
                  <a:pt x="105" y="5"/>
                  <a:pt x="105" y="5"/>
                  <a:pt x="105" y="5"/>
                </a:cubicBezTo>
                <a:cubicBezTo>
                  <a:pt x="105" y="9"/>
                  <a:pt x="105" y="9"/>
                  <a:pt x="105" y="9"/>
                </a:cubicBezTo>
                <a:cubicBezTo>
                  <a:pt x="102" y="9"/>
                  <a:pt x="102" y="9"/>
                  <a:pt x="102" y="9"/>
                </a:cubicBezTo>
                <a:lnTo>
                  <a:pt x="102" y="5"/>
                </a:lnTo>
                <a:close/>
                <a:moveTo>
                  <a:pt x="102" y="11"/>
                </a:moveTo>
                <a:cubicBezTo>
                  <a:pt x="105" y="11"/>
                  <a:pt x="105" y="11"/>
                  <a:pt x="105" y="11"/>
                </a:cubicBezTo>
                <a:cubicBezTo>
                  <a:pt x="105" y="15"/>
                  <a:pt x="105" y="15"/>
                  <a:pt x="105" y="15"/>
                </a:cubicBezTo>
                <a:cubicBezTo>
                  <a:pt x="102" y="15"/>
                  <a:pt x="102" y="15"/>
                  <a:pt x="102" y="15"/>
                </a:cubicBezTo>
                <a:lnTo>
                  <a:pt x="102" y="11"/>
                </a:lnTo>
                <a:close/>
                <a:moveTo>
                  <a:pt x="102" y="18"/>
                </a:moveTo>
                <a:cubicBezTo>
                  <a:pt x="105" y="18"/>
                  <a:pt x="105" y="18"/>
                  <a:pt x="105" y="18"/>
                </a:cubicBezTo>
                <a:cubicBezTo>
                  <a:pt x="105" y="21"/>
                  <a:pt x="105" y="21"/>
                  <a:pt x="105" y="21"/>
                </a:cubicBezTo>
                <a:cubicBezTo>
                  <a:pt x="102" y="21"/>
                  <a:pt x="102" y="21"/>
                  <a:pt x="102" y="21"/>
                </a:cubicBezTo>
                <a:lnTo>
                  <a:pt x="102" y="18"/>
                </a:lnTo>
                <a:close/>
                <a:moveTo>
                  <a:pt x="95" y="5"/>
                </a:moveTo>
                <a:cubicBezTo>
                  <a:pt x="98" y="5"/>
                  <a:pt x="98" y="5"/>
                  <a:pt x="98" y="5"/>
                </a:cubicBezTo>
                <a:cubicBezTo>
                  <a:pt x="98" y="9"/>
                  <a:pt x="98" y="9"/>
                  <a:pt x="98" y="9"/>
                </a:cubicBezTo>
                <a:cubicBezTo>
                  <a:pt x="95" y="9"/>
                  <a:pt x="95" y="9"/>
                  <a:pt x="95" y="9"/>
                </a:cubicBezTo>
                <a:lnTo>
                  <a:pt x="95" y="5"/>
                </a:lnTo>
                <a:close/>
                <a:moveTo>
                  <a:pt x="95" y="11"/>
                </a:moveTo>
                <a:cubicBezTo>
                  <a:pt x="98" y="11"/>
                  <a:pt x="98" y="11"/>
                  <a:pt x="98" y="11"/>
                </a:cubicBezTo>
                <a:cubicBezTo>
                  <a:pt x="98" y="15"/>
                  <a:pt x="98" y="15"/>
                  <a:pt x="98" y="15"/>
                </a:cubicBezTo>
                <a:cubicBezTo>
                  <a:pt x="95" y="15"/>
                  <a:pt x="95" y="15"/>
                  <a:pt x="95" y="15"/>
                </a:cubicBezTo>
                <a:lnTo>
                  <a:pt x="95" y="11"/>
                </a:lnTo>
                <a:close/>
                <a:moveTo>
                  <a:pt x="95" y="18"/>
                </a:moveTo>
                <a:cubicBezTo>
                  <a:pt x="98" y="18"/>
                  <a:pt x="98" y="18"/>
                  <a:pt x="98" y="18"/>
                </a:cubicBezTo>
                <a:cubicBezTo>
                  <a:pt x="98" y="21"/>
                  <a:pt x="98" y="21"/>
                  <a:pt x="98" y="21"/>
                </a:cubicBezTo>
                <a:cubicBezTo>
                  <a:pt x="95" y="21"/>
                  <a:pt x="95" y="21"/>
                  <a:pt x="95" y="21"/>
                </a:cubicBezTo>
                <a:lnTo>
                  <a:pt x="95" y="18"/>
                </a:lnTo>
                <a:close/>
                <a:moveTo>
                  <a:pt x="88" y="5"/>
                </a:moveTo>
                <a:cubicBezTo>
                  <a:pt x="92" y="5"/>
                  <a:pt x="92" y="5"/>
                  <a:pt x="92" y="5"/>
                </a:cubicBezTo>
                <a:cubicBezTo>
                  <a:pt x="92" y="9"/>
                  <a:pt x="92" y="9"/>
                  <a:pt x="92" y="9"/>
                </a:cubicBezTo>
                <a:cubicBezTo>
                  <a:pt x="88" y="9"/>
                  <a:pt x="88" y="9"/>
                  <a:pt x="88" y="9"/>
                </a:cubicBezTo>
                <a:lnTo>
                  <a:pt x="88" y="5"/>
                </a:lnTo>
                <a:close/>
                <a:moveTo>
                  <a:pt x="88" y="11"/>
                </a:moveTo>
                <a:cubicBezTo>
                  <a:pt x="92" y="11"/>
                  <a:pt x="92" y="11"/>
                  <a:pt x="92" y="11"/>
                </a:cubicBezTo>
                <a:cubicBezTo>
                  <a:pt x="92" y="15"/>
                  <a:pt x="92" y="15"/>
                  <a:pt x="92" y="15"/>
                </a:cubicBezTo>
                <a:cubicBezTo>
                  <a:pt x="88" y="15"/>
                  <a:pt x="88" y="15"/>
                  <a:pt x="88" y="15"/>
                </a:cubicBezTo>
                <a:lnTo>
                  <a:pt x="88" y="11"/>
                </a:lnTo>
                <a:close/>
                <a:moveTo>
                  <a:pt x="88" y="18"/>
                </a:moveTo>
                <a:cubicBezTo>
                  <a:pt x="92" y="18"/>
                  <a:pt x="92" y="18"/>
                  <a:pt x="92" y="18"/>
                </a:cubicBezTo>
                <a:cubicBezTo>
                  <a:pt x="92" y="21"/>
                  <a:pt x="92" y="21"/>
                  <a:pt x="92" y="21"/>
                </a:cubicBezTo>
                <a:cubicBezTo>
                  <a:pt x="88" y="21"/>
                  <a:pt x="88" y="21"/>
                  <a:pt x="88" y="21"/>
                </a:cubicBezTo>
                <a:lnTo>
                  <a:pt x="88" y="18"/>
                </a:lnTo>
                <a:close/>
                <a:moveTo>
                  <a:pt x="81" y="5"/>
                </a:moveTo>
                <a:cubicBezTo>
                  <a:pt x="85" y="5"/>
                  <a:pt x="85" y="5"/>
                  <a:pt x="85" y="5"/>
                </a:cubicBezTo>
                <a:cubicBezTo>
                  <a:pt x="85" y="9"/>
                  <a:pt x="85" y="9"/>
                  <a:pt x="85" y="9"/>
                </a:cubicBezTo>
                <a:cubicBezTo>
                  <a:pt x="81" y="9"/>
                  <a:pt x="81" y="9"/>
                  <a:pt x="81" y="9"/>
                </a:cubicBezTo>
                <a:lnTo>
                  <a:pt x="81" y="5"/>
                </a:lnTo>
                <a:close/>
                <a:moveTo>
                  <a:pt x="81" y="11"/>
                </a:moveTo>
                <a:cubicBezTo>
                  <a:pt x="85" y="11"/>
                  <a:pt x="85" y="11"/>
                  <a:pt x="85" y="11"/>
                </a:cubicBezTo>
                <a:cubicBezTo>
                  <a:pt x="85" y="15"/>
                  <a:pt x="85" y="15"/>
                  <a:pt x="85" y="15"/>
                </a:cubicBezTo>
                <a:cubicBezTo>
                  <a:pt x="81" y="15"/>
                  <a:pt x="81" y="15"/>
                  <a:pt x="81" y="15"/>
                </a:cubicBezTo>
                <a:lnTo>
                  <a:pt x="81" y="11"/>
                </a:lnTo>
                <a:close/>
                <a:moveTo>
                  <a:pt x="81" y="18"/>
                </a:moveTo>
                <a:cubicBezTo>
                  <a:pt x="85" y="18"/>
                  <a:pt x="85" y="18"/>
                  <a:pt x="85" y="18"/>
                </a:cubicBezTo>
                <a:cubicBezTo>
                  <a:pt x="85" y="21"/>
                  <a:pt x="85" y="21"/>
                  <a:pt x="85" y="21"/>
                </a:cubicBezTo>
                <a:cubicBezTo>
                  <a:pt x="81" y="21"/>
                  <a:pt x="81" y="21"/>
                  <a:pt x="81" y="21"/>
                </a:cubicBezTo>
                <a:lnTo>
                  <a:pt x="81" y="18"/>
                </a:lnTo>
                <a:close/>
                <a:moveTo>
                  <a:pt x="74" y="5"/>
                </a:moveTo>
                <a:cubicBezTo>
                  <a:pt x="78" y="5"/>
                  <a:pt x="78" y="5"/>
                  <a:pt x="78" y="5"/>
                </a:cubicBezTo>
                <a:cubicBezTo>
                  <a:pt x="78" y="9"/>
                  <a:pt x="78" y="9"/>
                  <a:pt x="78" y="9"/>
                </a:cubicBezTo>
                <a:cubicBezTo>
                  <a:pt x="74" y="9"/>
                  <a:pt x="74" y="9"/>
                  <a:pt x="74" y="9"/>
                </a:cubicBezTo>
                <a:lnTo>
                  <a:pt x="74" y="5"/>
                </a:lnTo>
                <a:close/>
                <a:moveTo>
                  <a:pt x="74" y="11"/>
                </a:moveTo>
                <a:cubicBezTo>
                  <a:pt x="78" y="11"/>
                  <a:pt x="78" y="11"/>
                  <a:pt x="78" y="11"/>
                </a:cubicBezTo>
                <a:cubicBezTo>
                  <a:pt x="78" y="15"/>
                  <a:pt x="78" y="15"/>
                  <a:pt x="78" y="15"/>
                </a:cubicBezTo>
                <a:cubicBezTo>
                  <a:pt x="74" y="15"/>
                  <a:pt x="74" y="15"/>
                  <a:pt x="74" y="15"/>
                </a:cubicBezTo>
                <a:lnTo>
                  <a:pt x="74" y="11"/>
                </a:lnTo>
                <a:close/>
                <a:moveTo>
                  <a:pt x="74" y="18"/>
                </a:moveTo>
                <a:cubicBezTo>
                  <a:pt x="78" y="18"/>
                  <a:pt x="78" y="18"/>
                  <a:pt x="78" y="18"/>
                </a:cubicBezTo>
                <a:cubicBezTo>
                  <a:pt x="78" y="21"/>
                  <a:pt x="78" y="21"/>
                  <a:pt x="78" y="21"/>
                </a:cubicBezTo>
                <a:cubicBezTo>
                  <a:pt x="74" y="21"/>
                  <a:pt x="74" y="21"/>
                  <a:pt x="74" y="21"/>
                </a:cubicBezTo>
                <a:lnTo>
                  <a:pt x="74" y="18"/>
                </a:lnTo>
                <a:close/>
                <a:moveTo>
                  <a:pt x="67" y="5"/>
                </a:moveTo>
                <a:cubicBezTo>
                  <a:pt x="71" y="5"/>
                  <a:pt x="71" y="5"/>
                  <a:pt x="71" y="5"/>
                </a:cubicBezTo>
                <a:cubicBezTo>
                  <a:pt x="71" y="9"/>
                  <a:pt x="71" y="9"/>
                  <a:pt x="71" y="9"/>
                </a:cubicBezTo>
                <a:cubicBezTo>
                  <a:pt x="67" y="9"/>
                  <a:pt x="67" y="9"/>
                  <a:pt x="67" y="9"/>
                </a:cubicBezTo>
                <a:lnTo>
                  <a:pt x="67" y="5"/>
                </a:lnTo>
                <a:close/>
                <a:moveTo>
                  <a:pt x="67" y="11"/>
                </a:moveTo>
                <a:cubicBezTo>
                  <a:pt x="71" y="11"/>
                  <a:pt x="71" y="11"/>
                  <a:pt x="71" y="11"/>
                </a:cubicBezTo>
                <a:cubicBezTo>
                  <a:pt x="71" y="15"/>
                  <a:pt x="71" y="15"/>
                  <a:pt x="71" y="15"/>
                </a:cubicBezTo>
                <a:cubicBezTo>
                  <a:pt x="67" y="15"/>
                  <a:pt x="67" y="15"/>
                  <a:pt x="67" y="15"/>
                </a:cubicBezTo>
                <a:lnTo>
                  <a:pt x="67" y="11"/>
                </a:lnTo>
                <a:close/>
                <a:moveTo>
                  <a:pt x="67" y="18"/>
                </a:moveTo>
                <a:cubicBezTo>
                  <a:pt x="71" y="18"/>
                  <a:pt x="71" y="18"/>
                  <a:pt x="71" y="18"/>
                </a:cubicBezTo>
                <a:cubicBezTo>
                  <a:pt x="71" y="21"/>
                  <a:pt x="71" y="21"/>
                  <a:pt x="71" y="21"/>
                </a:cubicBezTo>
                <a:cubicBezTo>
                  <a:pt x="67" y="21"/>
                  <a:pt x="67" y="21"/>
                  <a:pt x="67" y="21"/>
                </a:cubicBezTo>
                <a:lnTo>
                  <a:pt x="67" y="18"/>
                </a:lnTo>
                <a:close/>
                <a:moveTo>
                  <a:pt x="60" y="5"/>
                </a:moveTo>
                <a:cubicBezTo>
                  <a:pt x="64" y="5"/>
                  <a:pt x="64" y="5"/>
                  <a:pt x="64" y="5"/>
                </a:cubicBezTo>
                <a:cubicBezTo>
                  <a:pt x="64" y="9"/>
                  <a:pt x="64" y="9"/>
                  <a:pt x="64" y="9"/>
                </a:cubicBezTo>
                <a:cubicBezTo>
                  <a:pt x="60" y="9"/>
                  <a:pt x="60" y="9"/>
                  <a:pt x="60" y="9"/>
                </a:cubicBezTo>
                <a:lnTo>
                  <a:pt x="60" y="5"/>
                </a:lnTo>
                <a:close/>
                <a:moveTo>
                  <a:pt x="60" y="11"/>
                </a:moveTo>
                <a:cubicBezTo>
                  <a:pt x="64" y="11"/>
                  <a:pt x="64" y="11"/>
                  <a:pt x="64" y="11"/>
                </a:cubicBezTo>
                <a:cubicBezTo>
                  <a:pt x="64" y="15"/>
                  <a:pt x="64" y="15"/>
                  <a:pt x="64" y="15"/>
                </a:cubicBezTo>
                <a:cubicBezTo>
                  <a:pt x="60" y="15"/>
                  <a:pt x="60" y="15"/>
                  <a:pt x="60" y="15"/>
                </a:cubicBezTo>
                <a:lnTo>
                  <a:pt x="60" y="11"/>
                </a:lnTo>
                <a:close/>
                <a:moveTo>
                  <a:pt x="60" y="18"/>
                </a:moveTo>
                <a:cubicBezTo>
                  <a:pt x="64" y="18"/>
                  <a:pt x="64" y="18"/>
                  <a:pt x="64" y="18"/>
                </a:cubicBezTo>
                <a:cubicBezTo>
                  <a:pt x="64" y="21"/>
                  <a:pt x="64" y="21"/>
                  <a:pt x="64" y="21"/>
                </a:cubicBezTo>
                <a:cubicBezTo>
                  <a:pt x="60" y="21"/>
                  <a:pt x="60" y="21"/>
                  <a:pt x="60" y="21"/>
                </a:cubicBezTo>
                <a:lnTo>
                  <a:pt x="60" y="18"/>
                </a:lnTo>
                <a:close/>
                <a:moveTo>
                  <a:pt x="48" y="173"/>
                </a:moveTo>
                <a:cubicBezTo>
                  <a:pt x="16" y="173"/>
                  <a:pt x="16" y="173"/>
                  <a:pt x="16" y="173"/>
                </a:cubicBezTo>
                <a:cubicBezTo>
                  <a:pt x="13" y="173"/>
                  <a:pt x="10" y="176"/>
                  <a:pt x="10" y="179"/>
                </a:cubicBezTo>
                <a:cubicBezTo>
                  <a:pt x="10" y="201"/>
                  <a:pt x="10" y="201"/>
                  <a:pt x="10" y="201"/>
                </a:cubicBezTo>
                <a:cubicBezTo>
                  <a:pt x="10" y="205"/>
                  <a:pt x="13" y="208"/>
                  <a:pt x="16" y="208"/>
                </a:cubicBezTo>
                <a:cubicBezTo>
                  <a:pt x="28" y="208"/>
                  <a:pt x="28" y="208"/>
                  <a:pt x="28" y="208"/>
                </a:cubicBezTo>
                <a:cubicBezTo>
                  <a:pt x="28" y="208"/>
                  <a:pt x="28" y="208"/>
                  <a:pt x="28" y="208"/>
                </a:cubicBezTo>
                <a:cubicBezTo>
                  <a:pt x="36" y="208"/>
                  <a:pt x="36" y="208"/>
                  <a:pt x="36" y="208"/>
                </a:cubicBezTo>
                <a:cubicBezTo>
                  <a:pt x="36" y="208"/>
                  <a:pt x="36" y="208"/>
                  <a:pt x="36" y="208"/>
                </a:cubicBezTo>
                <a:cubicBezTo>
                  <a:pt x="48" y="208"/>
                  <a:pt x="48" y="208"/>
                  <a:pt x="48" y="208"/>
                </a:cubicBezTo>
                <a:cubicBezTo>
                  <a:pt x="52" y="208"/>
                  <a:pt x="55" y="205"/>
                  <a:pt x="55" y="201"/>
                </a:cubicBezTo>
                <a:cubicBezTo>
                  <a:pt x="55" y="179"/>
                  <a:pt x="55" y="179"/>
                  <a:pt x="55" y="179"/>
                </a:cubicBezTo>
                <a:cubicBezTo>
                  <a:pt x="55" y="176"/>
                  <a:pt x="52" y="173"/>
                  <a:pt x="48" y="173"/>
                </a:cubicBezTo>
                <a:close/>
                <a:moveTo>
                  <a:pt x="51" y="201"/>
                </a:moveTo>
                <a:cubicBezTo>
                  <a:pt x="51" y="202"/>
                  <a:pt x="49" y="204"/>
                  <a:pt x="48" y="204"/>
                </a:cubicBezTo>
                <a:cubicBezTo>
                  <a:pt x="16" y="204"/>
                  <a:pt x="16" y="204"/>
                  <a:pt x="16" y="204"/>
                </a:cubicBezTo>
                <a:cubicBezTo>
                  <a:pt x="15" y="204"/>
                  <a:pt x="14" y="202"/>
                  <a:pt x="14" y="201"/>
                </a:cubicBezTo>
                <a:cubicBezTo>
                  <a:pt x="14" y="179"/>
                  <a:pt x="14" y="179"/>
                  <a:pt x="14" y="179"/>
                </a:cubicBezTo>
                <a:cubicBezTo>
                  <a:pt x="14" y="178"/>
                  <a:pt x="15" y="177"/>
                  <a:pt x="16" y="177"/>
                </a:cubicBezTo>
                <a:cubicBezTo>
                  <a:pt x="48" y="177"/>
                  <a:pt x="48" y="177"/>
                  <a:pt x="48" y="177"/>
                </a:cubicBezTo>
                <a:cubicBezTo>
                  <a:pt x="49" y="177"/>
                  <a:pt x="51" y="178"/>
                  <a:pt x="51" y="179"/>
                </a:cubicBezTo>
                <a:cubicBezTo>
                  <a:pt x="51" y="201"/>
                  <a:pt x="51" y="201"/>
                  <a:pt x="51" y="20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7" tIns="34289" rIns="68577" bIns="34289" numCol="1" anchor="t" anchorCtr="0" compatLnSpc="1">
            <a:prstTxWarp prst="textNoShape">
              <a:avLst/>
            </a:prstTxWarp>
          </a:bodyPr>
          <a:lstStyle/>
          <a:p>
            <a:endParaRPr lang="en-US"/>
          </a:p>
        </p:txBody>
      </p:sp>
    </p:spTree>
    <p:extLst>
      <p:ext uri="{BB962C8B-B14F-4D97-AF65-F5344CB8AC3E}">
        <p14:creationId xmlns:p14="http://schemas.microsoft.com/office/powerpoint/2010/main" val="29554386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750"/>
                                        <p:tgtEl>
                                          <p:spTgt spid="25"/>
                                        </p:tgtEl>
                                      </p:cBhvr>
                                    </p:animEffect>
                                    <p:set>
                                      <p:cBhvr>
                                        <p:cTn id="7" dur="1" fill="hold">
                                          <p:stCondLst>
                                            <p:cond delay="749"/>
                                          </p:stCondLst>
                                        </p:cTn>
                                        <p:tgtEl>
                                          <p:spTgt spid="25"/>
                                        </p:tgtEl>
                                        <p:attrNameLst>
                                          <p:attrName>style.visibility</p:attrName>
                                        </p:attrNameLst>
                                      </p:cBhvr>
                                      <p:to>
                                        <p:strVal val="hidden"/>
                                      </p:to>
                                    </p:set>
                                  </p:childTnLst>
                                </p:cTn>
                              </p:par>
                              <p:par>
                                <p:cTn id="8" presetID="10" presetClass="entr" presetSubtype="0" fill="hold" nodeType="withEffect">
                                  <p:stCondLst>
                                    <p:cond delay="75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 Register with </a:t>
            </a:r>
            <a:r>
              <a:rPr lang="en-US" dirty="0" smtClean="0"/>
              <a:t>Your </a:t>
            </a:r>
            <a:r>
              <a:rPr lang="en-US" dirty="0"/>
              <a:t>Cloud Service</a:t>
            </a:r>
          </a:p>
        </p:txBody>
      </p:sp>
      <p:sp>
        <p:nvSpPr>
          <p:cNvPr id="3" name="Content Placeholder 2"/>
          <p:cNvSpPr>
            <a:spLocks noGrp="1"/>
          </p:cNvSpPr>
          <p:nvPr>
            <p:ph sz="quarter" idx="10"/>
          </p:nvPr>
        </p:nvSpPr>
        <p:spPr>
          <a:xfrm>
            <a:off x="387534" y="1268016"/>
            <a:ext cx="8368939" cy="3570208"/>
          </a:xfrm>
        </p:spPr>
        <p:txBody>
          <a:bodyPr/>
          <a:lstStyle/>
          <a:p>
            <a:r>
              <a:rPr lang="en-US" sz="1400" dirty="0">
                <a:solidFill>
                  <a:schemeClr val="accent2"/>
                </a:solidFill>
              </a:rPr>
              <a:t>function</a:t>
            </a:r>
            <a:r>
              <a:rPr lang="en-US" sz="1400" dirty="0"/>
              <a:t> </a:t>
            </a:r>
            <a:r>
              <a:rPr lang="en-US" sz="1400" dirty="0" err="1"/>
              <a:t>updateChannelUri</a:t>
            </a:r>
            <a:r>
              <a:rPr lang="en-US" sz="1400" dirty="0"/>
              <a:t>(channel, </a:t>
            </a:r>
            <a:r>
              <a:rPr lang="en-US" sz="1400" dirty="0" err="1"/>
              <a:t>channelExpiration</a:t>
            </a:r>
            <a:r>
              <a:rPr lang="en-US" sz="1400" dirty="0"/>
              <a:t>) {</a:t>
            </a:r>
          </a:p>
          <a:p>
            <a:pPr marL="348842"/>
            <a:r>
              <a:rPr lang="en-US" sz="1400" dirty="0">
                <a:solidFill>
                  <a:schemeClr val="accent2"/>
                </a:solidFill>
              </a:rPr>
              <a:t>if</a:t>
            </a:r>
            <a:r>
              <a:rPr lang="en-US" sz="1400" dirty="0"/>
              <a:t> (channel) {</a:t>
            </a:r>
          </a:p>
          <a:p>
            <a:pPr marL="348842"/>
            <a:r>
              <a:rPr lang="en-US" sz="1400" dirty="0" err="1">
                <a:solidFill>
                  <a:schemeClr val="accent2"/>
                </a:solidFill>
              </a:rPr>
              <a:t>var</a:t>
            </a:r>
            <a:r>
              <a:rPr lang="en-US" sz="1400" dirty="0"/>
              <a:t> </a:t>
            </a:r>
            <a:r>
              <a:rPr lang="en-US" sz="1400" dirty="0" err="1"/>
              <a:t>serverUrl</a:t>
            </a:r>
            <a:r>
              <a:rPr lang="en-US" sz="1400" dirty="0"/>
              <a:t> = </a:t>
            </a:r>
            <a:r>
              <a:rPr lang="en-US" sz="1400" dirty="0">
                <a:solidFill>
                  <a:schemeClr val="accent5"/>
                </a:solidFill>
              </a:rPr>
              <a:t>"https://mysampleapp.cloudapp.net/register"</a:t>
            </a:r>
            <a:r>
              <a:rPr lang="en-US" sz="1400" dirty="0"/>
              <a:t>;</a:t>
            </a:r>
          </a:p>
          <a:p>
            <a:pPr marL="348842"/>
            <a:r>
              <a:rPr lang="en-US" sz="1400" dirty="0" err="1">
                <a:solidFill>
                  <a:schemeClr val="accent2"/>
                </a:solidFill>
              </a:rPr>
              <a:t>var</a:t>
            </a:r>
            <a:r>
              <a:rPr lang="en-US" sz="1400" dirty="0"/>
              <a:t> payload = { Expiry: </a:t>
            </a:r>
            <a:r>
              <a:rPr lang="en-US" sz="1400" dirty="0" err="1"/>
              <a:t>channelExpiration.toString</a:t>
            </a:r>
            <a:r>
              <a:rPr lang="en-US" sz="1400" dirty="0"/>
              <a:t>(),</a:t>
            </a:r>
          </a:p>
          <a:p>
            <a:pPr marL="1673962"/>
            <a:r>
              <a:rPr lang="en-US" sz="1400" dirty="0"/>
              <a:t>URI: channel };</a:t>
            </a:r>
          </a:p>
          <a:p>
            <a:pPr marL="348842"/>
            <a:r>
              <a:rPr lang="en-US" sz="1400" dirty="0" err="1">
                <a:solidFill>
                  <a:schemeClr val="accent2"/>
                </a:solidFill>
              </a:rPr>
              <a:t>var</a:t>
            </a:r>
            <a:r>
              <a:rPr lang="en-US" sz="1400" dirty="0"/>
              <a:t> </a:t>
            </a:r>
            <a:r>
              <a:rPr lang="en-US" sz="1400" dirty="0" err="1"/>
              <a:t>xhr</a:t>
            </a:r>
            <a:r>
              <a:rPr lang="en-US" sz="1400" dirty="0"/>
              <a:t> = </a:t>
            </a:r>
            <a:r>
              <a:rPr lang="en-US" sz="1400" dirty="0">
                <a:solidFill>
                  <a:schemeClr val="accent2"/>
                </a:solidFill>
              </a:rPr>
              <a:t>new</a:t>
            </a:r>
            <a:r>
              <a:rPr lang="en-US" sz="1400" dirty="0"/>
              <a:t> </a:t>
            </a:r>
            <a:r>
              <a:rPr lang="en-US" sz="1400" dirty="0" err="1"/>
              <a:t>WinJS.xhr</a:t>
            </a:r>
            <a:r>
              <a:rPr lang="en-US" sz="1400" dirty="0"/>
              <a:t>({</a:t>
            </a:r>
          </a:p>
          <a:p>
            <a:pPr marL="895319"/>
            <a:r>
              <a:rPr lang="en-US" sz="1400" dirty="0"/>
              <a:t>type: </a:t>
            </a:r>
            <a:r>
              <a:rPr lang="en-US" sz="1400" dirty="0">
                <a:solidFill>
                  <a:schemeClr val="accent5"/>
                </a:solidFill>
              </a:rPr>
              <a:t>"POST"</a:t>
            </a:r>
            <a:r>
              <a:rPr lang="en-US" sz="1400" dirty="0"/>
              <a:t>,</a:t>
            </a:r>
          </a:p>
          <a:p>
            <a:pPr marL="895319"/>
            <a:r>
              <a:rPr lang="en-US" sz="1400" dirty="0"/>
              <a:t>url: </a:t>
            </a:r>
            <a:r>
              <a:rPr lang="en-US" sz="1400" dirty="0" err="1"/>
              <a:t>serverUrl</a:t>
            </a:r>
            <a:r>
              <a:rPr lang="en-US" sz="1400" dirty="0"/>
              <a:t>,</a:t>
            </a:r>
          </a:p>
          <a:p>
            <a:pPr marL="895319"/>
            <a:r>
              <a:rPr lang="en-US" sz="1400" dirty="0"/>
              <a:t>headers: { </a:t>
            </a:r>
            <a:r>
              <a:rPr lang="en-US" sz="1400" dirty="0">
                <a:solidFill>
                  <a:schemeClr val="accent5"/>
                </a:solidFill>
              </a:rPr>
              <a:t>"Content-Type": "application/</a:t>
            </a:r>
            <a:r>
              <a:rPr lang="en-US" sz="1400" dirty="0" err="1">
                <a:solidFill>
                  <a:schemeClr val="accent5"/>
                </a:solidFill>
              </a:rPr>
              <a:t>json</a:t>
            </a:r>
            <a:r>
              <a:rPr lang="en-US" sz="1400" dirty="0">
                <a:solidFill>
                  <a:schemeClr val="accent5"/>
                </a:solidFill>
              </a:rPr>
              <a:t>; charset=utf-8"</a:t>
            </a:r>
            <a:r>
              <a:rPr lang="en-US" sz="1400" dirty="0"/>
              <a:t> },</a:t>
            </a:r>
          </a:p>
          <a:p>
            <a:pPr marL="895319"/>
            <a:r>
              <a:rPr lang="en-US" sz="1400" dirty="0"/>
              <a:t>data: </a:t>
            </a:r>
            <a:r>
              <a:rPr lang="en-US" sz="1400" dirty="0" err="1"/>
              <a:t>JSON.stringify</a:t>
            </a:r>
            <a:r>
              <a:rPr lang="en-US" sz="1400" dirty="0"/>
              <a:t>(payload)</a:t>
            </a:r>
          </a:p>
          <a:p>
            <a:pPr marL="895319"/>
            <a:r>
              <a:rPr lang="en-US" sz="1400" dirty="0"/>
              <a:t>}).then(</a:t>
            </a:r>
            <a:r>
              <a:rPr lang="en-US" sz="1400" dirty="0">
                <a:solidFill>
                  <a:schemeClr val="accent2"/>
                </a:solidFill>
              </a:rPr>
              <a:t>function</a:t>
            </a:r>
            <a:r>
              <a:rPr lang="en-US" sz="1400" dirty="0"/>
              <a:t> (</a:t>
            </a:r>
            <a:r>
              <a:rPr lang="en-US" sz="1400" dirty="0" err="1"/>
              <a:t>req</a:t>
            </a:r>
            <a:r>
              <a:rPr lang="en-US" sz="1400" dirty="0"/>
              <a:t>) { … });</a:t>
            </a:r>
          </a:p>
          <a:p>
            <a:pPr marL="348842"/>
            <a:r>
              <a:rPr lang="en-US" sz="1400" dirty="0"/>
              <a:t>}</a:t>
            </a:r>
          </a:p>
          <a:p>
            <a:r>
              <a:rPr lang="en-US" sz="1400" dirty="0"/>
              <a:t>}</a:t>
            </a:r>
          </a:p>
        </p:txBody>
      </p:sp>
    </p:spTree>
    <p:extLst>
      <p:ext uri="{BB962C8B-B14F-4D97-AF65-F5344CB8AC3E}">
        <p14:creationId xmlns:p14="http://schemas.microsoft.com/office/powerpoint/2010/main" val="67065580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3. Authenticate &amp; Send Notification</a:t>
            </a:r>
          </a:p>
        </p:txBody>
      </p:sp>
      <p:sp>
        <p:nvSpPr>
          <p:cNvPr id="4" name="TextBox 3"/>
          <p:cNvSpPr txBox="1"/>
          <p:nvPr/>
        </p:nvSpPr>
        <p:spPr>
          <a:xfrm>
            <a:off x="5311035" y="1277191"/>
            <a:ext cx="3442343" cy="2460187"/>
          </a:xfrm>
          <a:prstGeom prst="rect">
            <a:avLst/>
          </a:prstGeom>
          <a:noFill/>
        </p:spPr>
        <p:txBody>
          <a:bodyPr wrap="square" lIns="0" tIns="0" rIns="0" bIns="0" rtlCol="0">
            <a:noAutofit/>
          </a:bodyPr>
          <a:lstStyle/>
          <a:p>
            <a:pPr defTabSz="685318" fontAlgn="base">
              <a:lnSpc>
                <a:spcPct val="90000"/>
              </a:lnSpc>
              <a:spcAft>
                <a:spcPts val="1350"/>
              </a:spcAft>
              <a:buClr>
                <a:schemeClr val="accent2"/>
              </a:buClr>
            </a:pPr>
            <a:r>
              <a:rPr lang="en-US" sz="2100" dirty="0" err="1">
                <a:ln>
                  <a:solidFill>
                    <a:schemeClr val="bg1">
                      <a:alpha val="0"/>
                    </a:schemeClr>
                  </a:solidFill>
                </a:ln>
                <a:solidFill>
                  <a:srgbClr val="595959">
                    <a:alpha val="99000"/>
                  </a:srgbClr>
                </a:solidFill>
              </a:rPr>
              <a:t>OAuth</a:t>
            </a:r>
            <a:r>
              <a:rPr lang="en-US" sz="2100" dirty="0">
                <a:ln>
                  <a:solidFill>
                    <a:schemeClr val="bg1">
                      <a:alpha val="0"/>
                    </a:schemeClr>
                  </a:solidFill>
                </a:ln>
                <a:solidFill>
                  <a:srgbClr val="595959">
                    <a:alpha val="99000"/>
                  </a:srgbClr>
                </a:solidFill>
              </a:rPr>
              <a:t> 2 Authentication</a:t>
            </a:r>
          </a:p>
          <a:p>
            <a:pPr defTabSz="685318" fontAlgn="base">
              <a:lnSpc>
                <a:spcPct val="90000"/>
              </a:lnSpc>
              <a:spcAft>
                <a:spcPts val="1350"/>
              </a:spcAft>
              <a:buClr>
                <a:schemeClr val="accent2"/>
              </a:buClr>
            </a:pPr>
            <a:r>
              <a:rPr lang="en-US" sz="2100" dirty="0">
                <a:ln>
                  <a:solidFill>
                    <a:schemeClr val="bg1">
                      <a:alpha val="0"/>
                    </a:schemeClr>
                  </a:solidFill>
                </a:ln>
                <a:solidFill>
                  <a:srgbClr val="595959">
                    <a:alpha val="99000"/>
                  </a:srgbClr>
                </a:solidFill>
              </a:rPr>
              <a:t>HTTP POST to Channel URI</a:t>
            </a:r>
          </a:p>
          <a:p>
            <a:pPr defTabSz="685318" fontAlgn="base">
              <a:lnSpc>
                <a:spcPct val="90000"/>
              </a:lnSpc>
              <a:spcAft>
                <a:spcPts val="1350"/>
              </a:spcAft>
              <a:buClr>
                <a:schemeClr val="accent2"/>
              </a:buClr>
            </a:pPr>
            <a:r>
              <a:rPr lang="en-US" sz="2100" dirty="0">
                <a:ln>
                  <a:solidFill>
                    <a:schemeClr val="bg1">
                      <a:alpha val="0"/>
                    </a:schemeClr>
                  </a:solidFill>
                </a:ln>
                <a:solidFill>
                  <a:srgbClr val="595959">
                    <a:alpha val="99000"/>
                  </a:srgbClr>
                </a:solidFill>
              </a:rPr>
              <a:t>XML notification payload</a:t>
            </a:r>
          </a:p>
        </p:txBody>
      </p:sp>
      <p:sp>
        <p:nvSpPr>
          <p:cNvPr id="21" name="Rectangle 20"/>
          <p:cNvSpPr/>
          <p:nvPr/>
        </p:nvSpPr>
        <p:spPr bwMode="auto">
          <a:xfrm>
            <a:off x="130662" y="4701023"/>
            <a:ext cx="2147767" cy="44247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4" tIns="34288" rIns="68574" bIns="34288" numCol="1" rtlCol="0" anchor="ctr" anchorCtr="0" compatLnSpc="1">
            <a:prstTxWarp prst="textNoShape">
              <a:avLst/>
            </a:prstTxWarp>
          </a:bodyPr>
          <a:lstStyle/>
          <a:p>
            <a:pPr algn="ctr" defTabSz="685552" fontAlgn="base">
              <a:spcBef>
                <a:spcPts val="150"/>
              </a:spcBef>
              <a:spcAft>
                <a:spcPct val="0"/>
              </a:spcAft>
            </a:pPr>
            <a:endParaRPr lang="en-US" sz="2100" dirty="0">
              <a:ln>
                <a:solidFill>
                  <a:schemeClr val="bg1">
                    <a:alpha val="0"/>
                  </a:schemeClr>
                </a:solidFill>
              </a:ln>
              <a:solidFill>
                <a:schemeClr val="bg1"/>
              </a:solidFill>
            </a:endParaRPr>
          </a:p>
        </p:txBody>
      </p:sp>
      <p:sp>
        <p:nvSpPr>
          <p:cNvPr id="23" name="Rounded Rectangle 22"/>
          <p:cNvSpPr/>
          <p:nvPr/>
        </p:nvSpPr>
        <p:spPr bwMode="auto">
          <a:xfrm>
            <a:off x="388245" y="1012373"/>
            <a:ext cx="1724350" cy="3870513"/>
          </a:xfrm>
          <a:prstGeom prst="rect">
            <a:avLst/>
          </a:prstGeom>
          <a:solidFill>
            <a:srgbClr val="E6E6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50" tIns="34276" rIns="68550" bIns="34276" numCol="1" spcCol="0" rtlCol="0" anchor="t" anchorCtr="0" compatLnSpc="1">
            <a:prstTxWarp prst="textNoShape">
              <a:avLst/>
            </a:prstTxWarp>
          </a:bodyPr>
          <a:lstStyle/>
          <a:p>
            <a:pPr algn="ctr" defTabSz="685318" fontAlgn="base">
              <a:spcBef>
                <a:spcPts val="450"/>
              </a:spcBef>
              <a:spcAft>
                <a:spcPts val="450"/>
              </a:spcAft>
            </a:pPr>
            <a:r>
              <a:rPr lang="en-US" sz="2100" spc="-113" dirty="0">
                <a:solidFill>
                  <a:schemeClr val="bg2">
                    <a:lumMod val="50000"/>
                    <a:alpha val="99000"/>
                  </a:schemeClr>
                </a:solidFill>
                <a:latin typeface="Segoe UI Light" pitchFamily="34" charset="0"/>
              </a:rPr>
              <a:t>Windows  8</a:t>
            </a:r>
          </a:p>
        </p:txBody>
      </p:sp>
      <p:sp>
        <p:nvSpPr>
          <p:cNvPr id="24" name="Rounded Rectangle 20"/>
          <p:cNvSpPr/>
          <p:nvPr/>
        </p:nvSpPr>
        <p:spPr bwMode="auto">
          <a:xfrm>
            <a:off x="564441" y="3327849"/>
            <a:ext cx="1371957" cy="1371600"/>
          </a:xfrm>
          <a:prstGeom prst="rect">
            <a:avLst/>
          </a:prstGeom>
          <a:solidFill>
            <a:schemeClr val="accent4"/>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68577" rIns="68574" bIns="68577" numCol="1" rtlCol="0" anchor="b" anchorCtr="0" compatLnSpc="1">
            <a:prstTxWarp prst="textNoShape">
              <a:avLst/>
            </a:prstTxWarp>
          </a:bodyPr>
          <a:lstStyle/>
          <a:p>
            <a:pPr defTabSz="914172" fontAlgn="base">
              <a:lnSpc>
                <a:spcPct val="90000"/>
              </a:lnSpc>
              <a:spcBef>
                <a:spcPct val="0"/>
              </a:spcBef>
              <a:spcAft>
                <a:spcPct val="0"/>
              </a:spcAft>
            </a:pPr>
            <a:r>
              <a:rPr lang="en-US" sz="1500" spc="-38" dirty="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rPr>
              <a:t>Notification</a:t>
            </a:r>
          </a:p>
          <a:p>
            <a:pPr defTabSz="914172" fontAlgn="base">
              <a:lnSpc>
                <a:spcPct val="90000"/>
              </a:lnSpc>
              <a:spcBef>
                <a:spcPct val="0"/>
              </a:spcBef>
              <a:spcAft>
                <a:spcPct val="0"/>
              </a:spcAft>
            </a:pPr>
            <a:r>
              <a:rPr lang="en-US" sz="1500" spc="-38" dirty="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rPr>
              <a:t>Client Platform</a:t>
            </a:r>
          </a:p>
        </p:txBody>
      </p:sp>
      <p:sp>
        <p:nvSpPr>
          <p:cNvPr id="29" name="Rounded Rectangle 23"/>
          <p:cNvSpPr/>
          <p:nvPr/>
        </p:nvSpPr>
        <p:spPr bwMode="auto">
          <a:xfrm>
            <a:off x="564441" y="1464050"/>
            <a:ext cx="1371957" cy="1371600"/>
          </a:xfrm>
          <a:prstGeom prst="rect">
            <a:avLst/>
          </a:prstGeom>
          <a:solidFill>
            <a:schemeClr val="accent2"/>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68577" rIns="68574" bIns="68577" numCol="1" rtlCol="0" anchor="b" anchorCtr="0" compatLnSpc="1">
            <a:prstTxWarp prst="textNoShape">
              <a:avLst/>
            </a:prstTxWarp>
          </a:bodyPr>
          <a:lstStyle/>
          <a:p>
            <a:pPr algn="ctr" defTabSz="914172" fontAlgn="base">
              <a:lnSpc>
                <a:spcPct val="90000"/>
              </a:lnSpc>
              <a:spcBef>
                <a:spcPct val="0"/>
              </a:spcBef>
              <a:spcAft>
                <a:spcPct val="0"/>
              </a:spcAft>
            </a:pPr>
            <a:r>
              <a:rPr lang="en-US" sz="1500" spc="-38" dirty="0" smtClean="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rPr>
              <a:t>App</a:t>
            </a:r>
            <a:endParaRPr lang="en-US" sz="1500" spc="-38" dirty="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endParaRPr>
          </a:p>
        </p:txBody>
      </p:sp>
      <p:sp>
        <p:nvSpPr>
          <p:cNvPr id="30" name="Rounded Rectangle 21"/>
          <p:cNvSpPr/>
          <p:nvPr/>
        </p:nvSpPr>
        <p:spPr bwMode="auto">
          <a:xfrm>
            <a:off x="3265546" y="1012372"/>
            <a:ext cx="1577751" cy="1577340"/>
          </a:xfrm>
          <a:prstGeom prst="rect">
            <a:avLst/>
          </a:prstGeom>
          <a:solidFill>
            <a:schemeClr val="accent2"/>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68577" rIns="34289" bIns="68577" numCol="1" rtlCol="0" anchor="b" anchorCtr="0" compatLnSpc="1">
            <a:prstTxWarp prst="textNoShape">
              <a:avLst/>
            </a:prstTxWarp>
          </a:bodyPr>
          <a:lstStyle/>
          <a:p>
            <a:pPr defTabSz="914172" fontAlgn="base">
              <a:lnSpc>
                <a:spcPct val="90000"/>
              </a:lnSpc>
              <a:spcBef>
                <a:spcPct val="0"/>
              </a:spcBef>
              <a:spcAft>
                <a:spcPct val="0"/>
              </a:spcAft>
            </a:pPr>
            <a:r>
              <a:rPr lang="en-US" sz="1500" spc="-38" dirty="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rPr>
              <a:t>Cloud Service</a:t>
            </a:r>
          </a:p>
        </p:txBody>
      </p:sp>
      <p:sp>
        <p:nvSpPr>
          <p:cNvPr id="31" name="Rounded Rectangle 18"/>
          <p:cNvSpPr/>
          <p:nvPr/>
        </p:nvSpPr>
        <p:spPr bwMode="auto">
          <a:xfrm>
            <a:off x="3265546" y="3305545"/>
            <a:ext cx="1577751" cy="1577340"/>
          </a:xfrm>
          <a:prstGeom prst="rect">
            <a:avLst/>
          </a:prstGeom>
          <a:solidFill>
            <a:schemeClr val="accent4"/>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68577" rIns="34289" bIns="68577" numCol="1" rtlCol="0" anchor="b" anchorCtr="0" compatLnSpc="1">
            <a:prstTxWarp prst="textNoShape">
              <a:avLst/>
            </a:prstTxWarp>
          </a:bodyPr>
          <a:lstStyle/>
          <a:p>
            <a:pPr defTabSz="914172" fontAlgn="base">
              <a:lnSpc>
                <a:spcPct val="90000"/>
              </a:lnSpc>
              <a:spcBef>
                <a:spcPct val="0"/>
              </a:spcBef>
              <a:spcAft>
                <a:spcPct val="0"/>
              </a:spcAft>
            </a:pPr>
            <a:r>
              <a:rPr lang="en-US" sz="1500" spc="-38" dirty="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rPr>
              <a:t>Windows Push Notification Service</a:t>
            </a:r>
          </a:p>
        </p:txBody>
      </p:sp>
      <p:grpSp>
        <p:nvGrpSpPr>
          <p:cNvPr id="35" name="Group 34"/>
          <p:cNvGrpSpPr/>
          <p:nvPr/>
        </p:nvGrpSpPr>
        <p:grpSpPr>
          <a:xfrm>
            <a:off x="1936399" y="2015086"/>
            <a:ext cx="1329146" cy="432968"/>
            <a:chOff x="2581191" y="2686782"/>
            <a:chExt cx="1771733" cy="577290"/>
          </a:xfrm>
        </p:grpSpPr>
        <p:sp>
          <p:nvSpPr>
            <p:cNvPr id="36" name="Up-Down Arrow 35"/>
            <p:cNvSpPr/>
            <p:nvPr/>
          </p:nvSpPr>
          <p:spPr bwMode="auto">
            <a:xfrm rot="5400000">
              <a:off x="3271484" y="1996489"/>
              <a:ext cx="391147" cy="1771733"/>
            </a:xfrm>
            <a:prstGeom prst="upDownArrow">
              <a:avLst>
                <a:gd name="adj1" fmla="val 50000"/>
                <a:gd name="adj2" fmla="val 59741"/>
              </a:avLst>
            </a:prstGeom>
            <a:solidFill>
              <a:schemeClr val="bg1">
                <a:lumMod val="75000"/>
              </a:schemeClr>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endParaRPr lang="en-US" sz="1700" dirty="0">
                <a:gradFill>
                  <a:gsLst>
                    <a:gs pos="0">
                      <a:schemeClr val="tx1"/>
                    </a:gs>
                    <a:gs pos="100000">
                      <a:schemeClr val="tx1"/>
                    </a:gs>
                  </a:gsLst>
                  <a:lin ang="5400000" scaled="0"/>
                </a:gradFill>
              </a:endParaRPr>
            </a:p>
          </p:txBody>
        </p:sp>
        <p:sp>
          <p:nvSpPr>
            <p:cNvPr id="37" name="Rectangle 36"/>
            <p:cNvSpPr/>
            <p:nvPr/>
          </p:nvSpPr>
          <p:spPr bwMode="auto">
            <a:xfrm>
              <a:off x="3238526" y="2984768"/>
              <a:ext cx="595161"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r>
                <a:rPr lang="en-US" dirty="0" smtClean="0">
                  <a:solidFill>
                    <a:schemeClr val="accent1">
                      <a:alpha val="99000"/>
                    </a:schemeClr>
                  </a:solidFill>
                </a:rPr>
                <a:t>(2)</a:t>
              </a:r>
              <a:endParaRPr lang="en-US" dirty="0">
                <a:solidFill>
                  <a:schemeClr val="accent1">
                    <a:alpha val="99000"/>
                  </a:schemeClr>
                </a:solidFill>
              </a:endParaRPr>
            </a:p>
          </p:txBody>
        </p:sp>
      </p:grpSp>
      <p:grpSp>
        <p:nvGrpSpPr>
          <p:cNvPr id="38" name="Group 37"/>
          <p:cNvGrpSpPr/>
          <p:nvPr/>
        </p:nvGrpSpPr>
        <p:grpSpPr>
          <a:xfrm>
            <a:off x="3887193" y="2589712"/>
            <a:ext cx="700439" cy="715832"/>
            <a:chOff x="5341644" y="3559768"/>
            <a:chExt cx="933676" cy="703848"/>
          </a:xfrm>
        </p:grpSpPr>
        <p:sp>
          <p:nvSpPr>
            <p:cNvPr id="39" name="Down Arrow 38"/>
            <p:cNvSpPr/>
            <p:nvPr/>
          </p:nvSpPr>
          <p:spPr bwMode="auto">
            <a:xfrm>
              <a:off x="5341644" y="3559768"/>
              <a:ext cx="445096" cy="703848"/>
            </a:xfrm>
            <a:prstGeom prst="downArrow">
              <a:avLst/>
            </a:prstGeom>
            <a:solidFill>
              <a:schemeClr val="bg1">
                <a:lumMod val="75000"/>
              </a:schemeClr>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endParaRPr lang="en-US" sz="1700" dirty="0">
                <a:gradFill>
                  <a:gsLst>
                    <a:gs pos="0">
                      <a:schemeClr val="tx1"/>
                    </a:gs>
                    <a:gs pos="100000">
                      <a:schemeClr val="tx1"/>
                    </a:gs>
                  </a:gsLst>
                  <a:lin ang="5400000" scaled="0"/>
                </a:gradFill>
              </a:endParaRPr>
            </a:p>
          </p:txBody>
        </p:sp>
        <p:sp>
          <p:nvSpPr>
            <p:cNvPr id="40" name="Rectangle 39"/>
            <p:cNvSpPr/>
            <p:nvPr/>
          </p:nvSpPr>
          <p:spPr bwMode="auto">
            <a:xfrm>
              <a:off x="5629508" y="3711106"/>
              <a:ext cx="645812"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r>
                <a:rPr lang="en-US" dirty="0">
                  <a:solidFill>
                    <a:schemeClr val="accent1">
                      <a:alpha val="99000"/>
                    </a:schemeClr>
                  </a:solidFill>
                </a:rPr>
                <a:t>(3)</a:t>
              </a:r>
            </a:p>
          </p:txBody>
        </p:sp>
      </p:grpSp>
      <p:grpSp>
        <p:nvGrpSpPr>
          <p:cNvPr id="41" name="Group 40"/>
          <p:cNvGrpSpPr/>
          <p:nvPr/>
        </p:nvGrpSpPr>
        <p:grpSpPr>
          <a:xfrm>
            <a:off x="1936398" y="3702878"/>
            <a:ext cx="1329145" cy="452807"/>
            <a:chOff x="2581276" y="4937164"/>
            <a:chExt cx="1762119" cy="603743"/>
          </a:xfrm>
        </p:grpSpPr>
        <p:sp>
          <p:nvSpPr>
            <p:cNvPr id="42" name="Down Arrow 41"/>
            <p:cNvSpPr/>
            <p:nvPr/>
          </p:nvSpPr>
          <p:spPr bwMode="auto">
            <a:xfrm rot="5400000">
              <a:off x="3267079" y="4464591"/>
              <a:ext cx="390513" cy="1762119"/>
            </a:xfrm>
            <a:prstGeom prst="downArrow">
              <a:avLst>
                <a:gd name="adj1" fmla="val 50000"/>
                <a:gd name="adj2" fmla="val 58537"/>
              </a:avLst>
            </a:prstGeom>
            <a:solidFill>
              <a:srgbClr val="8CC600"/>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endParaRPr lang="en-US" sz="1700" dirty="0">
                <a:gradFill>
                  <a:gsLst>
                    <a:gs pos="0">
                      <a:schemeClr val="tx1"/>
                    </a:gs>
                    <a:gs pos="100000">
                      <a:schemeClr val="tx1"/>
                    </a:gs>
                  </a:gsLst>
                  <a:lin ang="5400000" scaled="0"/>
                </a:gradFill>
              </a:endParaRPr>
            </a:p>
          </p:txBody>
        </p:sp>
        <p:sp>
          <p:nvSpPr>
            <p:cNvPr id="43" name="Rectangle 42"/>
            <p:cNvSpPr/>
            <p:nvPr/>
          </p:nvSpPr>
          <p:spPr bwMode="auto">
            <a:xfrm>
              <a:off x="3113314" y="4937164"/>
              <a:ext cx="713662"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r>
                <a:rPr lang="en-US" dirty="0">
                  <a:solidFill>
                    <a:schemeClr val="accent1">
                      <a:alpha val="99000"/>
                    </a:schemeClr>
                  </a:solidFill>
                </a:rPr>
                <a:t>(3)</a:t>
              </a:r>
            </a:p>
          </p:txBody>
        </p:sp>
      </p:grpSp>
      <p:sp>
        <p:nvSpPr>
          <p:cNvPr id="44" name="Freeform 7"/>
          <p:cNvSpPr>
            <a:spLocks/>
          </p:cNvSpPr>
          <p:nvPr/>
        </p:nvSpPr>
        <p:spPr bwMode="auto">
          <a:xfrm>
            <a:off x="3521211" y="1435475"/>
            <a:ext cx="1066421" cy="568890"/>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68577" tIns="34289" rIns="68577" bIns="34289" numCol="1" anchor="t" anchorCtr="0" compatLnSpc="1">
            <a:prstTxWarp prst="textNoShape">
              <a:avLst/>
            </a:prstTxWarp>
          </a:bodyPr>
          <a:lstStyle/>
          <a:p>
            <a:endParaRPr lang="en-US"/>
          </a:p>
        </p:txBody>
      </p:sp>
      <p:sp>
        <p:nvSpPr>
          <p:cNvPr id="45" name="Freeform 58"/>
          <p:cNvSpPr>
            <a:spLocks noEditPoints="1"/>
          </p:cNvSpPr>
          <p:nvPr/>
        </p:nvSpPr>
        <p:spPr bwMode="black">
          <a:xfrm>
            <a:off x="3722713" y="3554397"/>
            <a:ext cx="663414" cy="710874"/>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61726" tIns="30863" rIns="61726" bIns="30863" numCol="1" anchor="t" anchorCtr="0" compatLnSpc="1">
            <a:prstTxWarp prst="textNoShape">
              <a:avLst/>
            </a:prstTxWarp>
          </a:bodyPr>
          <a:lstStyle/>
          <a:p>
            <a:endParaRPr lang="en-US" sz="1200"/>
          </a:p>
        </p:txBody>
      </p:sp>
      <p:grpSp>
        <p:nvGrpSpPr>
          <p:cNvPr id="46" name="Group 45"/>
          <p:cNvGrpSpPr/>
          <p:nvPr/>
        </p:nvGrpSpPr>
        <p:grpSpPr bwMode="black">
          <a:xfrm>
            <a:off x="858752" y="1753828"/>
            <a:ext cx="783336" cy="637112"/>
            <a:chOff x="5184775" y="225425"/>
            <a:chExt cx="1500188" cy="1220788"/>
          </a:xfrm>
          <a:solidFill>
            <a:srgbClr val="FFFFFF"/>
          </a:solidFill>
        </p:grpSpPr>
        <p:sp>
          <p:nvSpPr>
            <p:cNvPr id="47"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p>
          </p:txBody>
        </p:sp>
        <p:sp>
          <p:nvSpPr>
            <p:cNvPr id="48"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p>
          </p:txBody>
        </p:sp>
        <p:sp>
          <p:nvSpPr>
            <p:cNvPr id="49"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p>
          </p:txBody>
        </p:sp>
      </p:grpSp>
      <p:sp>
        <p:nvSpPr>
          <p:cNvPr id="50" name="Freeform 6"/>
          <p:cNvSpPr>
            <a:spLocks noEditPoints="1"/>
          </p:cNvSpPr>
          <p:nvPr/>
        </p:nvSpPr>
        <p:spPr bwMode="auto">
          <a:xfrm>
            <a:off x="957487" y="3524203"/>
            <a:ext cx="585866" cy="602905"/>
          </a:xfrm>
          <a:custGeom>
            <a:avLst/>
            <a:gdLst>
              <a:gd name="T0" fmla="*/ 55 w 202"/>
              <a:gd name="T1" fmla="*/ 49 h 208"/>
              <a:gd name="T2" fmla="*/ 105 w 202"/>
              <a:gd name="T3" fmla="*/ 34 h 208"/>
              <a:gd name="T4" fmla="*/ 102 w 202"/>
              <a:gd name="T5" fmla="*/ 40 h 208"/>
              <a:gd name="T6" fmla="*/ 98 w 202"/>
              <a:gd name="T7" fmla="*/ 37 h 208"/>
              <a:gd name="T8" fmla="*/ 95 w 202"/>
              <a:gd name="T9" fmla="*/ 46 h 208"/>
              <a:gd name="T10" fmla="*/ 88 w 202"/>
              <a:gd name="T11" fmla="*/ 37 h 208"/>
              <a:gd name="T12" fmla="*/ 92 w 202"/>
              <a:gd name="T13" fmla="*/ 46 h 208"/>
              <a:gd name="T14" fmla="*/ 81 w 202"/>
              <a:gd name="T15" fmla="*/ 34 h 208"/>
              <a:gd name="T16" fmla="*/ 85 w 202"/>
              <a:gd name="T17" fmla="*/ 50 h 208"/>
              <a:gd name="T18" fmla="*/ 74 w 202"/>
              <a:gd name="T19" fmla="*/ 40 h 208"/>
              <a:gd name="T20" fmla="*/ 74 w 202"/>
              <a:gd name="T21" fmla="*/ 50 h 208"/>
              <a:gd name="T22" fmla="*/ 71 w 202"/>
              <a:gd name="T23" fmla="*/ 40 h 208"/>
              <a:gd name="T24" fmla="*/ 67 w 202"/>
              <a:gd name="T25" fmla="*/ 46 h 208"/>
              <a:gd name="T26" fmla="*/ 64 w 202"/>
              <a:gd name="T27" fmla="*/ 44 h 208"/>
              <a:gd name="T28" fmla="*/ 124 w 202"/>
              <a:gd name="T29" fmla="*/ 187 h 208"/>
              <a:gd name="T30" fmla="*/ 132 w 202"/>
              <a:gd name="T31" fmla="*/ 202 h 208"/>
              <a:gd name="T32" fmla="*/ 150 w 202"/>
              <a:gd name="T33" fmla="*/ 136 h 208"/>
              <a:gd name="T34" fmla="*/ 202 w 202"/>
              <a:gd name="T35" fmla="*/ 149 h 208"/>
              <a:gd name="T36" fmla="*/ 0 w 202"/>
              <a:gd name="T37" fmla="*/ 150 h 208"/>
              <a:gd name="T38" fmla="*/ 2 w 202"/>
              <a:gd name="T39" fmla="*/ 154 h 208"/>
              <a:gd name="T40" fmla="*/ 63 w 202"/>
              <a:gd name="T41" fmla="*/ 160 h 208"/>
              <a:gd name="T42" fmla="*/ 85 w 202"/>
              <a:gd name="T43" fmla="*/ 122 h 208"/>
              <a:gd name="T44" fmla="*/ 124 w 202"/>
              <a:gd name="T45" fmla="*/ 177 h 208"/>
              <a:gd name="T46" fmla="*/ 155 w 202"/>
              <a:gd name="T47" fmla="*/ 133 h 208"/>
              <a:gd name="T48" fmla="*/ 118 w 202"/>
              <a:gd name="T49" fmla="*/ 114 h 208"/>
              <a:gd name="T50" fmla="*/ 55 w 202"/>
              <a:gd name="T51" fmla="*/ 64 h 208"/>
              <a:gd name="T52" fmla="*/ 48 w 202"/>
              <a:gd name="T53" fmla="*/ 98 h 208"/>
              <a:gd name="T54" fmla="*/ 189 w 202"/>
              <a:gd name="T55" fmla="*/ 105 h 208"/>
              <a:gd name="T56" fmla="*/ 135 w 202"/>
              <a:gd name="T57" fmla="*/ 75 h 208"/>
              <a:gd name="T58" fmla="*/ 83 w 202"/>
              <a:gd name="T59" fmla="*/ 177 h 208"/>
              <a:gd name="T60" fmla="*/ 102 w 202"/>
              <a:gd name="T61" fmla="*/ 62 h 208"/>
              <a:gd name="T62" fmla="*/ 105 w 202"/>
              <a:gd name="T63" fmla="*/ 79 h 208"/>
              <a:gd name="T64" fmla="*/ 95 w 202"/>
              <a:gd name="T65" fmla="*/ 69 h 208"/>
              <a:gd name="T66" fmla="*/ 64 w 202"/>
              <a:gd name="T67" fmla="*/ 75 h 208"/>
              <a:gd name="T68" fmla="*/ 60 w 202"/>
              <a:gd name="T69" fmla="*/ 66 h 208"/>
              <a:gd name="T70" fmla="*/ 71 w 202"/>
              <a:gd name="T71" fmla="*/ 79 h 208"/>
              <a:gd name="T72" fmla="*/ 67 w 202"/>
              <a:gd name="T73" fmla="*/ 62 h 208"/>
              <a:gd name="T74" fmla="*/ 78 w 202"/>
              <a:gd name="T75" fmla="*/ 73 h 208"/>
              <a:gd name="T76" fmla="*/ 78 w 202"/>
              <a:gd name="T77" fmla="*/ 62 h 208"/>
              <a:gd name="T78" fmla="*/ 81 w 202"/>
              <a:gd name="T79" fmla="*/ 73 h 208"/>
              <a:gd name="T80" fmla="*/ 85 w 202"/>
              <a:gd name="T81" fmla="*/ 66 h 208"/>
              <a:gd name="T82" fmla="*/ 88 w 202"/>
              <a:gd name="T83" fmla="*/ 69 h 208"/>
              <a:gd name="T84" fmla="*/ 95 w 202"/>
              <a:gd name="T85" fmla="*/ 79 h 208"/>
              <a:gd name="T86" fmla="*/ 51 w 202"/>
              <a:gd name="T87" fmla="*/ 105 h 208"/>
              <a:gd name="T88" fmla="*/ 148 w 202"/>
              <a:gd name="T89" fmla="*/ 20 h 208"/>
              <a:gd name="T90" fmla="*/ 140 w 202"/>
              <a:gd name="T91" fmla="*/ 13 h 208"/>
              <a:gd name="T92" fmla="*/ 102 w 202"/>
              <a:gd name="T93" fmla="*/ 5 h 208"/>
              <a:gd name="T94" fmla="*/ 105 w 202"/>
              <a:gd name="T95" fmla="*/ 21 h 208"/>
              <a:gd name="T96" fmla="*/ 95 w 202"/>
              <a:gd name="T97" fmla="*/ 11 h 208"/>
              <a:gd name="T98" fmla="*/ 95 w 202"/>
              <a:gd name="T99" fmla="*/ 21 h 208"/>
              <a:gd name="T100" fmla="*/ 92 w 202"/>
              <a:gd name="T101" fmla="*/ 11 h 208"/>
              <a:gd name="T102" fmla="*/ 88 w 202"/>
              <a:gd name="T103" fmla="*/ 18 h 208"/>
              <a:gd name="T104" fmla="*/ 85 w 202"/>
              <a:gd name="T105" fmla="*/ 15 h 208"/>
              <a:gd name="T106" fmla="*/ 74 w 202"/>
              <a:gd name="T107" fmla="*/ 5 h 208"/>
              <a:gd name="T108" fmla="*/ 74 w 202"/>
              <a:gd name="T109" fmla="*/ 15 h 208"/>
              <a:gd name="T110" fmla="*/ 71 w 202"/>
              <a:gd name="T111" fmla="*/ 5 h 208"/>
              <a:gd name="T112" fmla="*/ 67 w 202"/>
              <a:gd name="T113" fmla="*/ 11 h 208"/>
              <a:gd name="T114" fmla="*/ 64 w 202"/>
              <a:gd name="T115" fmla="*/ 9 h 208"/>
              <a:gd name="T116" fmla="*/ 60 w 202"/>
              <a:gd name="T117" fmla="*/ 18 h 208"/>
              <a:gd name="T118" fmla="*/ 10 w 202"/>
              <a:gd name="T119" fmla="*/ 201 h 208"/>
              <a:gd name="T120" fmla="*/ 55 w 202"/>
              <a:gd name="T121" fmla="*/ 179 h 208"/>
              <a:gd name="T122" fmla="*/ 48 w 202"/>
              <a:gd name="T123" fmla="*/ 17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208">
                <a:moveTo>
                  <a:pt x="61" y="55"/>
                </a:moveTo>
                <a:cubicBezTo>
                  <a:pt x="142" y="55"/>
                  <a:pt x="142" y="55"/>
                  <a:pt x="142" y="55"/>
                </a:cubicBezTo>
                <a:cubicBezTo>
                  <a:pt x="145" y="55"/>
                  <a:pt x="148" y="52"/>
                  <a:pt x="148" y="49"/>
                </a:cubicBezTo>
                <a:cubicBezTo>
                  <a:pt x="148" y="35"/>
                  <a:pt x="148" y="35"/>
                  <a:pt x="148" y="35"/>
                </a:cubicBezTo>
                <a:cubicBezTo>
                  <a:pt x="148" y="32"/>
                  <a:pt x="145" y="29"/>
                  <a:pt x="142" y="29"/>
                </a:cubicBezTo>
                <a:cubicBezTo>
                  <a:pt x="61" y="29"/>
                  <a:pt x="61" y="29"/>
                  <a:pt x="61" y="29"/>
                </a:cubicBezTo>
                <a:cubicBezTo>
                  <a:pt x="57" y="29"/>
                  <a:pt x="55" y="32"/>
                  <a:pt x="55" y="35"/>
                </a:cubicBezTo>
                <a:cubicBezTo>
                  <a:pt x="55" y="49"/>
                  <a:pt x="55" y="49"/>
                  <a:pt x="55" y="49"/>
                </a:cubicBezTo>
                <a:cubicBezTo>
                  <a:pt x="55" y="52"/>
                  <a:pt x="57" y="55"/>
                  <a:pt x="61" y="55"/>
                </a:cubicBezTo>
                <a:close/>
                <a:moveTo>
                  <a:pt x="135" y="37"/>
                </a:moveTo>
                <a:cubicBezTo>
                  <a:pt x="138" y="37"/>
                  <a:pt x="140" y="39"/>
                  <a:pt x="140" y="42"/>
                </a:cubicBezTo>
                <a:cubicBezTo>
                  <a:pt x="140" y="44"/>
                  <a:pt x="138" y="47"/>
                  <a:pt x="135" y="47"/>
                </a:cubicBezTo>
                <a:cubicBezTo>
                  <a:pt x="133" y="47"/>
                  <a:pt x="130" y="44"/>
                  <a:pt x="130" y="42"/>
                </a:cubicBezTo>
                <a:cubicBezTo>
                  <a:pt x="130" y="39"/>
                  <a:pt x="133" y="37"/>
                  <a:pt x="135" y="37"/>
                </a:cubicBezTo>
                <a:close/>
                <a:moveTo>
                  <a:pt x="102" y="34"/>
                </a:moveTo>
                <a:cubicBezTo>
                  <a:pt x="105" y="34"/>
                  <a:pt x="105" y="34"/>
                  <a:pt x="105" y="34"/>
                </a:cubicBezTo>
                <a:cubicBezTo>
                  <a:pt x="105" y="37"/>
                  <a:pt x="105" y="37"/>
                  <a:pt x="105" y="37"/>
                </a:cubicBezTo>
                <a:cubicBezTo>
                  <a:pt x="102" y="37"/>
                  <a:pt x="102" y="37"/>
                  <a:pt x="102" y="37"/>
                </a:cubicBezTo>
                <a:lnTo>
                  <a:pt x="102" y="34"/>
                </a:lnTo>
                <a:close/>
                <a:moveTo>
                  <a:pt x="102" y="40"/>
                </a:moveTo>
                <a:cubicBezTo>
                  <a:pt x="105" y="40"/>
                  <a:pt x="105" y="40"/>
                  <a:pt x="105" y="40"/>
                </a:cubicBezTo>
                <a:cubicBezTo>
                  <a:pt x="105" y="44"/>
                  <a:pt x="105" y="44"/>
                  <a:pt x="105" y="44"/>
                </a:cubicBezTo>
                <a:cubicBezTo>
                  <a:pt x="102" y="44"/>
                  <a:pt x="102" y="44"/>
                  <a:pt x="102" y="44"/>
                </a:cubicBezTo>
                <a:lnTo>
                  <a:pt x="102" y="40"/>
                </a:lnTo>
                <a:close/>
                <a:moveTo>
                  <a:pt x="102" y="46"/>
                </a:moveTo>
                <a:cubicBezTo>
                  <a:pt x="105" y="46"/>
                  <a:pt x="105" y="46"/>
                  <a:pt x="105" y="46"/>
                </a:cubicBezTo>
                <a:cubicBezTo>
                  <a:pt x="105" y="50"/>
                  <a:pt x="105" y="50"/>
                  <a:pt x="105" y="50"/>
                </a:cubicBezTo>
                <a:cubicBezTo>
                  <a:pt x="102" y="50"/>
                  <a:pt x="102" y="50"/>
                  <a:pt x="102" y="50"/>
                </a:cubicBezTo>
                <a:lnTo>
                  <a:pt x="102" y="46"/>
                </a:lnTo>
                <a:close/>
                <a:moveTo>
                  <a:pt x="95" y="34"/>
                </a:moveTo>
                <a:cubicBezTo>
                  <a:pt x="98" y="34"/>
                  <a:pt x="98" y="34"/>
                  <a:pt x="98" y="34"/>
                </a:cubicBezTo>
                <a:cubicBezTo>
                  <a:pt x="98" y="37"/>
                  <a:pt x="98" y="37"/>
                  <a:pt x="98" y="37"/>
                </a:cubicBezTo>
                <a:cubicBezTo>
                  <a:pt x="95" y="37"/>
                  <a:pt x="95" y="37"/>
                  <a:pt x="95" y="37"/>
                </a:cubicBezTo>
                <a:lnTo>
                  <a:pt x="95" y="34"/>
                </a:lnTo>
                <a:close/>
                <a:moveTo>
                  <a:pt x="95" y="40"/>
                </a:moveTo>
                <a:cubicBezTo>
                  <a:pt x="98" y="40"/>
                  <a:pt x="98" y="40"/>
                  <a:pt x="98" y="40"/>
                </a:cubicBezTo>
                <a:cubicBezTo>
                  <a:pt x="98" y="44"/>
                  <a:pt x="98" y="44"/>
                  <a:pt x="98" y="44"/>
                </a:cubicBezTo>
                <a:cubicBezTo>
                  <a:pt x="95" y="44"/>
                  <a:pt x="95" y="44"/>
                  <a:pt x="95" y="44"/>
                </a:cubicBezTo>
                <a:lnTo>
                  <a:pt x="95" y="40"/>
                </a:lnTo>
                <a:close/>
                <a:moveTo>
                  <a:pt x="95" y="46"/>
                </a:moveTo>
                <a:cubicBezTo>
                  <a:pt x="98" y="46"/>
                  <a:pt x="98" y="46"/>
                  <a:pt x="98" y="46"/>
                </a:cubicBezTo>
                <a:cubicBezTo>
                  <a:pt x="98" y="50"/>
                  <a:pt x="98" y="50"/>
                  <a:pt x="98" y="50"/>
                </a:cubicBezTo>
                <a:cubicBezTo>
                  <a:pt x="95" y="50"/>
                  <a:pt x="95" y="50"/>
                  <a:pt x="95" y="50"/>
                </a:cubicBezTo>
                <a:lnTo>
                  <a:pt x="95" y="46"/>
                </a:lnTo>
                <a:close/>
                <a:moveTo>
                  <a:pt x="88" y="34"/>
                </a:moveTo>
                <a:cubicBezTo>
                  <a:pt x="92" y="34"/>
                  <a:pt x="92" y="34"/>
                  <a:pt x="92" y="34"/>
                </a:cubicBezTo>
                <a:cubicBezTo>
                  <a:pt x="92" y="37"/>
                  <a:pt x="92" y="37"/>
                  <a:pt x="92" y="37"/>
                </a:cubicBezTo>
                <a:cubicBezTo>
                  <a:pt x="88" y="37"/>
                  <a:pt x="88" y="37"/>
                  <a:pt x="88" y="37"/>
                </a:cubicBezTo>
                <a:lnTo>
                  <a:pt x="88" y="34"/>
                </a:lnTo>
                <a:close/>
                <a:moveTo>
                  <a:pt x="88" y="40"/>
                </a:moveTo>
                <a:cubicBezTo>
                  <a:pt x="92" y="40"/>
                  <a:pt x="92" y="40"/>
                  <a:pt x="92" y="40"/>
                </a:cubicBezTo>
                <a:cubicBezTo>
                  <a:pt x="92" y="44"/>
                  <a:pt x="92" y="44"/>
                  <a:pt x="92" y="44"/>
                </a:cubicBezTo>
                <a:cubicBezTo>
                  <a:pt x="88" y="44"/>
                  <a:pt x="88" y="44"/>
                  <a:pt x="88" y="44"/>
                </a:cubicBezTo>
                <a:lnTo>
                  <a:pt x="88" y="40"/>
                </a:lnTo>
                <a:close/>
                <a:moveTo>
                  <a:pt x="88" y="46"/>
                </a:moveTo>
                <a:cubicBezTo>
                  <a:pt x="92" y="46"/>
                  <a:pt x="92" y="46"/>
                  <a:pt x="92" y="46"/>
                </a:cubicBezTo>
                <a:cubicBezTo>
                  <a:pt x="92" y="50"/>
                  <a:pt x="92" y="50"/>
                  <a:pt x="92" y="50"/>
                </a:cubicBezTo>
                <a:cubicBezTo>
                  <a:pt x="88" y="50"/>
                  <a:pt x="88" y="50"/>
                  <a:pt x="88" y="50"/>
                </a:cubicBezTo>
                <a:lnTo>
                  <a:pt x="88" y="46"/>
                </a:lnTo>
                <a:close/>
                <a:moveTo>
                  <a:pt x="81" y="34"/>
                </a:moveTo>
                <a:cubicBezTo>
                  <a:pt x="85" y="34"/>
                  <a:pt x="85" y="34"/>
                  <a:pt x="85" y="34"/>
                </a:cubicBezTo>
                <a:cubicBezTo>
                  <a:pt x="85" y="37"/>
                  <a:pt x="85" y="37"/>
                  <a:pt x="85" y="37"/>
                </a:cubicBezTo>
                <a:cubicBezTo>
                  <a:pt x="81" y="37"/>
                  <a:pt x="81" y="37"/>
                  <a:pt x="81" y="37"/>
                </a:cubicBezTo>
                <a:lnTo>
                  <a:pt x="81" y="34"/>
                </a:lnTo>
                <a:close/>
                <a:moveTo>
                  <a:pt x="81" y="40"/>
                </a:moveTo>
                <a:cubicBezTo>
                  <a:pt x="85" y="40"/>
                  <a:pt x="85" y="40"/>
                  <a:pt x="85" y="40"/>
                </a:cubicBezTo>
                <a:cubicBezTo>
                  <a:pt x="85" y="44"/>
                  <a:pt x="85" y="44"/>
                  <a:pt x="85" y="44"/>
                </a:cubicBezTo>
                <a:cubicBezTo>
                  <a:pt x="81" y="44"/>
                  <a:pt x="81" y="44"/>
                  <a:pt x="81" y="44"/>
                </a:cubicBezTo>
                <a:lnTo>
                  <a:pt x="81" y="40"/>
                </a:lnTo>
                <a:close/>
                <a:moveTo>
                  <a:pt x="81" y="46"/>
                </a:moveTo>
                <a:cubicBezTo>
                  <a:pt x="85" y="46"/>
                  <a:pt x="85" y="46"/>
                  <a:pt x="85" y="46"/>
                </a:cubicBezTo>
                <a:cubicBezTo>
                  <a:pt x="85" y="50"/>
                  <a:pt x="85" y="50"/>
                  <a:pt x="85" y="50"/>
                </a:cubicBezTo>
                <a:cubicBezTo>
                  <a:pt x="81" y="50"/>
                  <a:pt x="81" y="50"/>
                  <a:pt x="81" y="50"/>
                </a:cubicBezTo>
                <a:lnTo>
                  <a:pt x="81" y="46"/>
                </a:lnTo>
                <a:close/>
                <a:moveTo>
                  <a:pt x="74" y="34"/>
                </a:moveTo>
                <a:cubicBezTo>
                  <a:pt x="78" y="34"/>
                  <a:pt x="78" y="34"/>
                  <a:pt x="78" y="34"/>
                </a:cubicBezTo>
                <a:cubicBezTo>
                  <a:pt x="78" y="37"/>
                  <a:pt x="78" y="37"/>
                  <a:pt x="78" y="37"/>
                </a:cubicBezTo>
                <a:cubicBezTo>
                  <a:pt x="74" y="37"/>
                  <a:pt x="74" y="37"/>
                  <a:pt x="74" y="37"/>
                </a:cubicBezTo>
                <a:lnTo>
                  <a:pt x="74" y="34"/>
                </a:lnTo>
                <a:close/>
                <a:moveTo>
                  <a:pt x="74" y="40"/>
                </a:moveTo>
                <a:cubicBezTo>
                  <a:pt x="78" y="40"/>
                  <a:pt x="78" y="40"/>
                  <a:pt x="78" y="40"/>
                </a:cubicBezTo>
                <a:cubicBezTo>
                  <a:pt x="78" y="44"/>
                  <a:pt x="78" y="44"/>
                  <a:pt x="78" y="44"/>
                </a:cubicBezTo>
                <a:cubicBezTo>
                  <a:pt x="74" y="44"/>
                  <a:pt x="74" y="44"/>
                  <a:pt x="74" y="44"/>
                </a:cubicBezTo>
                <a:lnTo>
                  <a:pt x="74" y="40"/>
                </a:lnTo>
                <a:close/>
                <a:moveTo>
                  <a:pt x="74" y="46"/>
                </a:moveTo>
                <a:cubicBezTo>
                  <a:pt x="78" y="46"/>
                  <a:pt x="78" y="46"/>
                  <a:pt x="78" y="46"/>
                </a:cubicBezTo>
                <a:cubicBezTo>
                  <a:pt x="78" y="50"/>
                  <a:pt x="78" y="50"/>
                  <a:pt x="78" y="50"/>
                </a:cubicBezTo>
                <a:cubicBezTo>
                  <a:pt x="74" y="50"/>
                  <a:pt x="74" y="50"/>
                  <a:pt x="74" y="50"/>
                </a:cubicBezTo>
                <a:lnTo>
                  <a:pt x="74" y="46"/>
                </a:lnTo>
                <a:close/>
                <a:moveTo>
                  <a:pt x="67" y="34"/>
                </a:moveTo>
                <a:cubicBezTo>
                  <a:pt x="71" y="34"/>
                  <a:pt x="71" y="34"/>
                  <a:pt x="71" y="34"/>
                </a:cubicBezTo>
                <a:cubicBezTo>
                  <a:pt x="71" y="37"/>
                  <a:pt x="71" y="37"/>
                  <a:pt x="71" y="37"/>
                </a:cubicBezTo>
                <a:cubicBezTo>
                  <a:pt x="67" y="37"/>
                  <a:pt x="67" y="37"/>
                  <a:pt x="67" y="37"/>
                </a:cubicBezTo>
                <a:lnTo>
                  <a:pt x="67" y="34"/>
                </a:lnTo>
                <a:close/>
                <a:moveTo>
                  <a:pt x="67" y="40"/>
                </a:moveTo>
                <a:cubicBezTo>
                  <a:pt x="71" y="40"/>
                  <a:pt x="71" y="40"/>
                  <a:pt x="71" y="40"/>
                </a:cubicBezTo>
                <a:cubicBezTo>
                  <a:pt x="71" y="44"/>
                  <a:pt x="71" y="44"/>
                  <a:pt x="71" y="44"/>
                </a:cubicBezTo>
                <a:cubicBezTo>
                  <a:pt x="67" y="44"/>
                  <a:pt x="67" y="44"/>
                  <a:pt x="67" y="44"/>
                </a:cubicBezTo>
                <a:lnTo>
                  <a:pt x="67" y="40"/>
                </a:lnTo>
                <a:close/>
                <a:moveTo>
                  <a:pt x="67" y="46"/>
                </a:moveTo>
                <a:cubicBezTo>
                  <a:pt x="71" y="46"/>
                  <a:pt x="71" y="46"/>
                  <a:pt x="71" y="46"/>
                </a:cubicBezTo>
                <a:cubicBezTo>
                  <a:pt x="71" y="50"/>
                  <a:pt x="71" y="50"/>
                  <a:pt x="71" y="50"/>
                </a:cubicBezTo>
                <a:cubicBezTo>
                  <a:pt x="67" y="50"/>
                  <a:pt x="67" y="50"/>
                  <a:pt x="67" y="50"/>
                </a:cubicBezTo>
                <a:lnTo>
                  <a:pt x="67" y="46"/>
                </a:lnTo>
                <a:close/>
                <a:moveTo>
                  <a:pt x="60" y="34"/>
                </a:moveTo>
                <a:cubicBezTo>
                  <a:pt x="64" y="34"/>
                  <a:pt x="64" y="34"/>
                  <a:pt x="64" y="34"/>
                </a:cubicBezTo>
                <a:cubicBezTo>
                  <a:pt x="64" y="37"/>
                  <a:pt x="64" y="37"/>
                  <a:pt x="64" y="37"/>
                </a:cubicBezTo>
                <a:cubicBezTo>
                  <a:pt x="60" y="37"/>
                  <a:pt x="60" y="37"/>
                  <a:pt x="60" y="37"/>
                </a:cubicBezTo>
                <a:lnTo>
                  <a:pt x="60" y="34"/>
                </a:lnTo>
                <a:close/>
                <a:moveTo>
                  <a:pt x="60" y="40"/>
                </a:moveTo>
                <a:cubicBezTo>
                  <a:pt x="64" y="40"/>
                  <a:pt x="64" y="40"/>
                  <a:pt x="64" y="40"/>
                </a:cubicBezTo>
                <a:cubicBezTo>
                  <a:pt x="64" y="44"/>
                  <a:pt x="64" y="44"/>
                  <a:pt x="64" y="44"/>
                </a:cubicBezTo>
                <a:cubicBezTo>
                  <a:pt x="60" y="44"/>
                  <a:pt x="60" y="44"/>
                  <a:pt x="60" y="44"/>
                </a:cubicBezTo>
                <a:lnTo>
                  <a:pt x="60" y="40"/>
                </a:lnTo>
                <a:close/>
                <a:moveTo>
                  <a:pt x="60" y="46"/>
                </a:moveTo>
                <a:cubicBezTo>
                  <a:pt x="64" y="46"/>
                  <a:pt x="64" y="46"/>
                  <a:pt x="64" y="46"/>
                </a:cubicBezTo>
                <a:cubicBezTo>
                  <a:pt x="64" y="50"/>
                  <a:pt x="64" y="50"/>
                  <a:pt x="64" y="50"/>
                </a:cubicBezTo>
                <a:cubicBezTo>
                  <a:pt x="60" y="50"/>
                  <a:pt x="60" y="50"/>
                  <a:pt x="60" y="50"/>
                </a:cubicBezTo>
                <a:lnTo>
                  <a:pt x="60" y="46"/>
                </a:lnTo>
                <a:close/>
                <a:moveTo>
                  <a:pt x="124" y="187"/>
                </a:moveTo>
                <a:cubicBezTo>
                  <a:pt x="124" y="187"/>
                  <a:pt x="122" y="186"/>
                  <a:pt x="121" y="186"/>
                </a:cubicBezTo>
                <a:cubicBezTo>
                  <a:pt x="81" y="186"/>
                  <a:pt x="81" y="186"/>
                  <a:pt x="81" y="186"/>
                </a:cubicBezTo>
                <a:cubicBezTo>
                  <a:pt x="80" y="186"/>
                  <a:pt x="79" y="187"/>
                  <a:pt x="78" y="187"/>
                </a:cubicBezTo>
                <a:cubicBezTo>
                  <a:pt x="70" y="197"/>
                  <a:pt x="70" y="197"/>
                  <a:pt x="70" y="197"/>
                </a:cubicBezTo>
                <a:cubicBezTo>
                  <a:pt x="70" y="197"/>
                  <a:pt x="69" y="199"/>
                  <a:pt x="69" y="200"/>
                </a:cubicBezTo>
                <a:cubicBezTo>
                  <a:pt x="69" y="201"/>
                  <a:pt x="69" y="201"/>
                  <a:pt x="69" y="201"/>
                </a:cubicBezTo>
                <a:cubicBezTo>
                  <a:pt x="69" y="201"/>
                  <a:pt x="70" y="202"/>
                  <a:pt x="71" y="202"/>
                </a:cubicBezTo>
                <a:cubicBezTo>
                  <a:pt x="132" y="202"/>
                  <a:pt x="132" y="202"/>
                  <a:pt x="132" y="202"/>
                </a:cubicBezTo>
                <a:cubicBezTo>
                  <a:pt x="133" y="202"/>
                  <a:pt x="133" y="201"/>
                  <a:pt x="133" y="201"/>
                </a:cubicBezTo>
                <a:cubicBezTo>
                  <a:pt x="133" y="200"/>
                  <a:pt x="133" y="200"/>
                  <a:pt x="133" y="200"/>
                </a:cubicBezTo>
                <a:cubicBezTo>
                  <a:pt x="133" y="199"/>
                  <a:pt x="133" y="197"/>
                  <a:pt x="132" y="197"/>
                </a:cubicBezTo>
                <a:lnTo>
                  <a:pt x="124" y="187"/>
                </a:lnTo>
                <a:close/>
                <a:moveTo>
                  <a:pt x="201" y="146"/>
                </a:moveTo>
                <a:cubicBezTo>
                  <a:pt x="193" y="137"/>
                  <a:pt x="193" y="137"/>
                  <a:pt x="193" y="137"/>
                </a:cubicBezTo>
                <a:cubicBezTo>
                  <a:pt x="193" y="136"/>
                  <a:pt x="191" y="136"/>
                  <a:pt x="190" y="136"/>
                </a:cubicBezTo>
                <a:cubicBezTo>
                  <a:pt x="150" y="136"/>
                  <a:pt x="150" y="136"/>
                  <a:pt x="150" y="136"/>
                </a:cubicBezTo>
                <a:cubicBezTo>
                  <a:pt x="149" y="136"/>
                  <a:pt x="148" y="136"/>
                  <a:pt x="147" y="137"/>
                </a:cubicBezTo>
                <a:cubicBezTo>
                  <a:pt x="139" y="146"/>
                  <a:pt x="139" y="146"/>
                  <a:pt x="139" y="146"/>
                </a:cubicBezTo>
                <a:cubicBezTo>
                  <a:pt x="139" y="147"/>
                  <a:pt x="138" y="148"/>
                  <a:pt x="138" y="149"/>
                </a:cubicBezTo>
                <a:cubicBezTo>
                  <a:pt x="138" y="150"/>
                  <a:pt x="138" y="150"/>
                  <a:pt x="138" y="150"/>
                </a:cubicBezTo>
                <a:cubicBezTo>
                  <a:pt x="138" y="151"/>
                  <a:pt x="139" y="152"/>
                  <a:pt x="140" y="152"/>
                </a:cubicBezTo>
                <a:cubicBezTo>
                  <a:pt x="201" y="152"/>
                  <a:pt x="201" y="152"/>
                  <a:pt x="201" y="152"/>
                </a:cubicBezTo>
                <a:cubicBezTo>
                  <a:pt x="202" y="152"/>
                  <a:pt x="202" y="151"/>
                  <a:pt x="202" y="150"/>
                </a:cubicBezTo>
                <a:cubicBezTo>
                  <a:pt x="202" y="149"/>
                  <a:pt x="202" y="149"/>
                  <a:pt x="202" y="149"/>
                </a:cubicBezTo>
                <a:cubicBezTo>
                  <a:pt x="202" y="148"/>
                  <a:pt x="202" y="147"/>
                  <a:pt x="201" y="146"/>
                </a:cubicBezTo>
                <a:close/>
                <a:moveTo>
                  <a:pt x="55" y="137"/>
                </a:moveTo>
                <a:cubicBezTo>
                  <a:pt x="54" y="136"/>
                  <a:pt x="53" y="136"/>
                  <a:pt x="52" y="136"/>
                </a:cubicBezTo>
                <a:cubicBezTo>
                  <a:pt x="12" y="136"/>
                  <a:pt x="12" y="136"/>
                  <a:pt x="12" y="136"/>
                </a:cubicBezTo>
                <a:cubicBezTo>
                  <a:pt x="11" y="136"/>
                  <a:pt x="10" y="136"/>
                  <a:pt x="9" y="137"/>
                </a:cubicBezTo>
                <a:cubicBezTo>
                  <a:pt x="1" y="146"/>
                  <a:pt x="1" y="146"/>
                  <a:pt x="1" y="146"/>
                </a:cubicBezTo>
                <a:cubicBezTo>
                  <a:pt x="1" y="147"/>
                  <a:pt x="0" y="148"/>
                  <a:pt x="0" y="149"/>
                </a:cubicBezTo>
                <a:cubicBezTo>
                  <a:pt x="0" y="150"/>
                  <a:pt x="0" y="150"/>
                  <a:pt x="0" y="150"/>
                </a:cubicBezTo>
                <a:cubicBezTo>
                  <a:pt x="0" y="151"/>
                  <a:pt x="1" y="152"/>
                  <a:pt x="2" y="152"/>
                </a:cubicBezTo>
                <a:cubicBezTo>
                  <a:pt x="62" y="152"/>
                  <a:pt x="62" y="152"/>
                  <a:pt x="62" y="152"/>
                </a:cubicBezTo>
                <a:cubicBezTo>
                  <a:pt x="63" y="152"/>
                  <a:pt x="64" y="151"/>
                  <a:pt x="64" y="150"/>
                </a:cubicBezTo>
                <a:cubicBezTo>
                  <a:pt x="64" y="149"/>
                  <a:pt x="64" y="149"/>
                  <a:pt x="64" y="149"/>
                </a:cubicBezTo>
                <a:cubicBezTo>
                  <a:pt x="64" y="148"/>
                  <a:pt x="64" y="147"/>
                  <a:pt x="63" y="146"/>
                </a:cubicBezTo>
                <a:lnTo>
                  <a:pt x="55" y="137"/>
                </a:lnTo>
                <a:close/>
                <a:moveTo>
                  <a:pt x="62" y="154"/>
                </a:moveTo>
                <a:cubicBezTo>
                  <a:pt x="2" y="154"/>
                  <a:pt x="2" y="154"/>
                  <a:pt x="2" y="154"/>
                </a:cubicBezTo>
                <a:cubicBezTo>
                  <a:pt x="1" y="154"/>
                  <a:pt x="0" y="155"/>
                  <a:pt x="0" y="156"/>
                </a:cubicBezTo>
                <a:cubicBezTo>
                  <a:pt x="0" y="157"/>
                  <a:pt x="0" y="157"/>
                  <a:pt x="0" y="157"/>
                </a:cubicBezTo>
                <a:cubicBezTo>
                  <a:pt x="0" y="158"/>
                  <a:pt x="1" y="159"/>
                  <a:pt x="1" y="160"/>
                </a:cubicBezTo>
                <a:cubicBezTo>
                  <a:pt x="9" y="169"/>
                  <a:pt x="9" y="169"/>
                  <a:pt x="9" y="169"/>
                </a:cubicBezTo>
                <a:cubicBezTo>
                  <a:pt x="10" y="170"/>
                  <a:pt x="11" y="170"/>
                  <a:pt x="12" y="170"/>
                </a:cubicBezTo>
                <a:cubicBezTo>
                  <a:pt x="52" y="170"/>
                  <a:pt x="52" y="170"/>
                  <a:pt x="52" y="170"/>
                </a:cubicBezTo>
                <a:cubicBezTo>
                  <a:pt x="53" y="170"/>
                  <a:pt x="54" y="170"/>
                  <a:pt x="55" y="169"/>
                </a:cubicBezTo>
                <a:cubicBezTo>
                  <a:pt x="63" y="160"/>
                  <a:pt x="63" y="160"/>
                  <a:pt x="63" y="160"/>
                </a:cubicBezTo>
                <a:cubicBezTo>
                  <a:pt x="64" y="159"/>
                  <a:pt x="64" y="158"/>
                  <a:pt x="64" y="157"/>
                </a:cubicBezTo>
                <a:cubicBezTo>
                  <a:pt x="64" y="156"/>
                  <a:pt x="64" y="156"/>
                  <a:pt x="64" y="156"/>
                </a:cubicBezTo>
                <a:cubicBezTo>
                  <a:pt x="64" y="155"/>
                  <a:pt x="63" y="154"/>
                  <a:pt x="62" y="154"/>
                </a:cubicBezTo>
                <a:close/>
                <a:moveTo>
                  <a:pt x="16" y="133"/>
                </a:moveTo>
                <a:cubicBezTo>
                  <a:pt x="48" y="133"/>
                  <a:pt x="48" y="133"/>
                  <a:pt x="48" y="133"/>
                </a:cubicBezTo>
                <a:cubicBezTo>
                  <a:pt x="52" y="133"/>
                  <a:pt x="55" y="130"/>
                  <a:pt x="55" y="127"/>
                </a:cubicBezTo>
                <a:cubicBezTo>
                  <a:pt x="55" y="122"/>
                  <a:pt x="55" y="122"/>
                  <a:pt x="55" y="122"/>
                </a:cubicBezTo>
                <a:cubicBezTo>
                  <a:pt x="85" y="122"/>
                  <a:pt x="85" y="122"/>
                  <a:pt x="85" y="122"/>
                </a:cubicBezTo>
                <a:cubicBezTo>
                  <a:pt x="86" y="128"/>
                  <a:pt x="91" y="133"/>
                  <a:pt x="98" y="134"/>
                </a:cubicBezTo>
                <a:cubicBezTo>
                  <a:pt x="98" y="149"/>
                  <a:pt x="98" y="149"/>
                  <a:pt x="98" y="149"/>
                </a:cubicBezTo>
                <a:cubicBezTo>
                  <a:pt x="85" y="149"/>
                  <a:pt x="85" y="149"/>
                  <a:pt x="85" y="149"/>
                </a:cubicBezTo>
                <a:cubicBezTo>
                  <a:pt x="82" y="149"/>
                  <a:pt x="79" y="152"/>
                  <a:pt x="79" y="156"/>
                </a:cubicBezTo>
                <a:cubicBezTo>
                  <a:pt x="79" y="177"/>
                  <a:pt x="79" y="177"/>
                  <a:pt x="79" y="177"/>
                </a:cubicBezTo>
                <a:cubicBezTo>
                  <a:pt x="79" y="181"/>
                  <a:pt x="82" y="184"/>
                  <a:pt x="85" y="184"/>
                </a:cubicBezTo>
                <a:cubicBezTo>
                  <a:pt x="117" y="184"/>
                  <a:pt x="117" y="184"/>
                  <a:pt x="117" y="184"/>
                </a:cubicBezTo>
                <a:cubicBezTo>
                  <a:pt x="121" y="184"/>
                  <a:pt x="124" y="181"/>
                  <a:pt x="124" y="177"/>
                </a:cubicBezTo>
                <a:cubicBezTo>
                  <a:pt x="124" y="156"/>
                  <a:pt x="124" y="156"/>
                  <a:pt x="124" y="156"/>
                </a:cubicBezTo>
                <a:cubicBezTo>
                  <a:pt x="124" y="152"/>
                  <a:pt x="121" y="149"/>
                  <a:pt x="117" y="149"/>
                </a:cubicBezTo>
                <a:cubicBezTo>
                  <a:pt x="105" y="149"/>
                  <a:pt x="105" y="149"/>
                  <a:pt x="105" y="149"/>
                </a:cubicBezTo>
                <a:cubicBezTo>
                  <a:pt x="105" y="134"/>
                  <a:pt x="105" y="134"/>
                  <a:pt x="105" y="134"/>
                </a:cubicBezTo>
                <a:cubicBezTo>
                  <a:pt x="111" y="133"/>
                  <a:pt x="116" y="128"/>
                  <a:pt x="117" y="122"/>
                </a:cubicBezTo>
                <a:cubicBezTo>
                  <a:pt x="148" y="122"/>
                  <a:pt x="148" y="122"/>
                  <a:pt x="148" y="122"/>
                </a:cubicBezTo>
                <a:cubicBezTo>
                  <a:pt x="148" y="127"/>
                  <a:pt x="148" y="127"/>
                  <a:pt x="148" y="127"/>
                </a:cubicBezTo>
                <a:cubicBezTo>
                  <a:pt x="148" y="130"/>
                  <a:pt x="151" y="133"/>
                  <a:pt x="155" y="133"/>
                </a:cubicBezTo>
                <a:cubicBezTo>
                  <a:pt x="186" y="133"/>
                  <a:pt x="186" y="133"/>
                  <a:pt x="186" y="133"/>
                </a:cubicBezTo>
                <a:cubicBezTo>
                  <a:pt x="190" y="133"/>
                  <a:pt x="193" y="130"/>
                  <a:pt x="193" y="127"/>
                </a:cubicBezTo>
                <a:cubicBezTo>
                  <a:pt x="193" y="105"/>
                  <a:pt x="193" y="105"/>
                  <a:pt x="193" y="105"/>
                </a:cubicBezTo>
                <a:cubicBezTo>
                  <a:pt x="193" y="101"/>
                  <a:pt x="190" y="98"/>
                  <a:pt x="186" y="98"/>
                </a:cubicBezTo>
                <a:cubicBezTo>
                  <a:pt x="155" y="98"/>
                  <a:pt x="155" y="98"/>
                  <a:pt x="155" y="98"/>
                </a:cubicBezTo>
                <a:cubicBezTo>
                  <a:pt x="151" y="98"/>
                  <a:pt x="148" y="101"/>
                  <a:pt x="148" y="105"/>
                </a:cubicBezTo>
                <a:cubicBezTo>
                  <a:pt x="148" y="114"/>
                  <a:pt x="148" y="114"/>
                  <a:pt x="148" y="114"/>
                </a:cubicBezTo>
                <a:cubicBezTo>
                  <a:pt x="118" y="114"/>
                  <a:pt x="118" y="114"/>
                  <a:pt x="118" y="114"/>
                </a:cubicBezTo>
                <a:cubicBezTo>
                  <a:pt x="116" y="108"/>
                  <a:pt x="112" y="103"/>
                  <a:pt x="106" y="102"/>
                </a:cubicBezTo>
                <a:cubicBezTo>
                  <a:pt x="106" y="84"/>
                  <a:pt x="106" y="84"/>
                  <a:pt x="106" y="84"/>
                </a:cubicBezTo>
                <a:cubicBezTo>
                  <a:pt x="142" y="84"/>
                  <a:pt x="142" y="84"/>
                  <a:pt x="142" y="84"/>
                </a:cubicBezTo>
                <a:cubicBezTo>
                  <a:pt x="145" y="84"/>
                  <a:pt x="148" y="81"/>
                  <a:pt x="148" y="78"/>
                </a:cubicBezTo>
                <a:cubicBezTo>
                  <a:pt x="148" y="64"/>
                  <a:pt x="148" y="64"/>
                  <a:pt x="148" y="64"/>
                </a:cubicBezTo>
                <a:cubicBezTo>
                  <a:pt x="148" y="60"/>
                  <a:pt x="145" y="58"/>
                  <a:pt x="142" y="58"/>
                </a:cubicBezTo>
                <a:cubicBezTo>
                  <a:pt x="61" y="58"/>
                  <a:pt x="61" y="58"/>
                  <a:pt x="61" y="58"/>
                </a:cubicBezTo>
                <a:cubicBezTo>
                  <a:pt x="57" y="58"/>
                  <a:pt x="55" y="60"/>
                  <a:pt x="55" y="64"/>
                </a:cubicBezTo>
                <a:cubicBezTo>
                  <a:pt x="55" y="78"/>
                  <a:pt x="55" y="78"/>
                  <a:pt x="55" y="78"/>
                </a:cubicBezTo>
                <a:cubicBezTo>
                  <a:pt x="55" y="81"/>
                  <a:pt x="57" y="84"/>
                  <a:pt x="61" y="84"/>
                </a:cubicBezTo>
                <a:cubicBezTo>
                  <a:pt x="96" y="84"/>
                  <a:pt x="96" y="84"/>
                  <a:pt x="96" y="84"/>
                </a:cubicBezTo>
                <a:cubicBezTo>
                  <a:pt x="96" y="102"/>
                  <a:pt x="96" y="102"/>
                  <a:pt x="96" y="102"/>
                </a:cubicBezTo>
                <a:cubicBezTo>
                  <a:pt x="90" y="103"/>
                  <a:pt x="86" y="108"/>
                  <a:pt x="85" y="114"/>
                </a:cubicBezTo>
                <a:cubicBezTo>
                  <a:pt x="55" y="114"/>
                  <a:pt x="55" y="114"/>
                  <a:pt x="55" y="114"/>
                </a:cubicBezTo>
                <a:cubicBezTo>
                  <a:pt x="55" y="105"/>
                  <a:pt x="55" y="105"/>
                  <a:pt x="55" y="105"/>
                </a:cubicBezTo>
                <a:cubicBezTo>
                  <a:pt x="55" y="101"/>
                  <a:pt x="52" y="98"/>
                  <a:pt x="48" y="98"/>
                </a:cubicBezTo>
                <a:cubicBezTo>
                  <a:pt x="16" y="98"/>
                  <a:pt x="16" y="98"/>
                  <a:pt x="16" y="98"/>
                </a:cubicBezTo>
                <a:cubicBezTo>
                  <a:pt x="13" y="98"/>
                  <a:pt x="10" y="101"/>
                  <a:pt x="10" y="105"/>
                </a:cubicBezTo>
                <a:cubicBezTo>
                  <a:pt x="10" y="127"/>
                  <a:pt x="10" y="127"/>
                  <a:pt x="10" y="127"/>
                </a:cubicBezTo>
                <a:cubicBezTo>
                  <a:pt x="10" y="130"/>
                  <a:pt x="13" y="133"/>
                  <a:pt x="16" y="133"/>
                </a:cubicBezTo>
                <a:close/>
                <a:moveTo>
                  <a:pt x="152" y="105"/>
                </a:moveTo>
                <a:cubicBezTo>
                  <a:pt x="152" y="104"/>
                  <a:pt x="153" y="102"/>
                  <a:pt x="155" y="102"/>
                </a:cubicBezTo>
                <a:cubicBezTo>
                  <a:pt x="186" y="102"/>
                  <a:pt x="186" y="102"/>
                  <a:pt x="186" y="102"/>
                </a:cubicBezTo>
                <a:cubicBezTo>
                  <a:pt x="188" y="102"/>
                  <a:pt x="189" y="104"/>
                  <a:pt x="189" y="105"/>
                </a:cubicBezTo>
                <a:cubicBezTo>
                  <a:pt x="189" y="127"/>
                  <a:pt x="189" y="127"/>
                  <a:pt x="189" y="127"/>
                </a:cubicBezTo>
                <a:cubicBezTo>
                  <a:pt x="189" y="128"/>
                  <a:pt x="188" y="130"/>
                  <a:pt x="186" y="130"/>
                </a:cubicBezTo>
                <a:cubicBezTo>
                  <a:pt x="155" y="130"/>
                  <a:pt x="155" y="130"/>
                  <a:pt x="155" y="130"/>
                </a:cubicBezTo>
                <a:cubicBezTo>
                  <a:pt x="153" y="130"/>
                  <a:pt x="152" y="128"/>
                  <a:pt x="152" y="127"/>
                </a:cubicBezTo>
                <a:lnTo>
                  <a:pt x="152" y="105"/>
                </a:lnTo>
                <a:close/>
                <a:moveTo>
                  <a:pt x="135" y="66"/>
                </a:moveTo>
                <a:cubicBezTo>
                  <a:pt x="138" y="66"/>
                  <a:pt x="140" y="68"/>
                  <a:pt x="140" y="71"/>
                </a:cubicBezTo>
                <a:cubicBezTo>
                  <a:pt x="140" y="73"/>
                  <a:pt x="138" y="75"/>
                  <a:pt x="135" y="75"/>
                </a:cubicBezTo>
                <a:cubicBezTo>
                  <a:pt x="133" y="75"/>
                  <a:pt x="130" y="73"/>
                  <a:pt x="130" y="71"/>
                </a:cubicBezTo>
                <a:cubicBezTo>
                  <a:pt x="130" y="68"/>
                  <a:pt x="133" y="66"/>
                  <a:pt x="135" y="66"/>
                </a:cubicBezTo>
                <a:close/>
                <a:moveTo>
                  <a:pt x="117" y="153"/>
                </a:moveTo>
                <a:cubicBezTo>
                  <a:pt x="119" y="153"/>
                  <a:pt x="120" y="154"/>
                  <a:pt x="120" y="156"/>
                </a:cubicBezTo>
                <a:cubicBezTo>
                  <a:pt x="120" y="177"/>
                  <a:pt x="120" y="177"/>
                  <a:pt x="120" y="177"/>
                </a:cubicBezTo>
                <a:cubicBezTo>
                  <a:pt x="120" y="179"/>
                  <a:pt x="119" y="180"/>
                  <a:pt x="117" y="180"/>
                </a:cubicBezTo>
                <a:cubicBezTo>
                  <a:pt x="85" y="180"/>
                  <a:pt x="85" y="180"/>
                  <a:pt x="85" y="180"/>
                </a:cubicBezTo>
                <a:cubicBezTo>
                  <a:pt x="84" y="180"/>
                  <a:pt x="83" y="179"/>
                  <a:pt x="83" y="177"/>
                </a:cubicBezTo>
                <a:cubicBezTo>
                  <a:pt x="83" y="156"/>
                  <a:pt x="83" y="156"/>
                  <a:pt x="83" y="156"/>
                </a:cubicBezTo>
                <a:cubicBezTo>
                  <a:pt x="83" y="154"/>
                  <a:pt x="84" y="153"/>
                  <a:pt x="85" y="153"/>
                </a:cubicBezTo>
                <a:lnTo>
                  <a:pt x="117" y="153"/>
                </a:lnTo>
                <a:close/>
                <a:moveTo>
                  <a:pt x="102" y="62"/>
                </a:moveTo>
                <a:cubicBezTo>
                  <a:pt x="105" y="62"/>
                  <a:pt x="105" y="62"/>
                  <a:pt x="105" y="62"/>
                </a:cubicBezTo>
                <a:cubicBezTo>
                  <a:pt x="105" y="66"/>
                  <a:pt x="105" y="66"/>
                  <a:pt x="105" y="66"/>
                </a:cubicBezTo>
                <a:cubicBezTo>
                  <a:pt x="102" y="66"/>
                  <a:pt x="102" y="66"/>
                  <a:pt x="102" y="66"/>
                </a:cubicBezTo>
                <a:lnTo>
                  <a:pt x="102" y="62"/>
                </a:lnTo>
                <a:close/>
                <a:moveTo>
                  <a:pt x="102" y="69"/>
                </a:moveTo>
                <a:cubicBezTo>
                  <a:pt x="105" y="69"/>
                  <a:pt x="105" y="69"/>
                  <a:pt x="105" y="69"/>
                </a:cubicBezTo>
                <a:cubicBezTo>
                  <a:pt x="105" y="73"/>
                  <a:pt x="105" y="73"/>
                  <a:pt x="105" y="73"/>
                </a:cubicBezTo>
                <a:cubicBezTo>
                  <a:pt x="102" y="73"/>
                  <a:pt x="102" y="73"/>
                  <a:pt x="102" y="73"/>
                </a:cubicBezTo>
                <a:lnTo>
                  <a:pt x="102" y="69"/>
                </a:lnTo>
                <a:close/>
                <a:moveTo>
                  <a:pt x="102" y="75"/>
                </a:moveTo>
                <a:cubicBezTo>
                  <a:pt x="105" y="75"/>
                  <a:pt x="105" y="75"/>
                  <a:pt x="105" y="75"/>
                </a:cubicBezTo>
                <a:cubicBezTo>
                  <a:pt x="105" y="79"/>
                  <a:pt x="105" y="79"/>
                  <a:pt x="105" y="79"/>
                </a:cubicBezTo>
                <a:cubicBezTo>
                  <a:pt x="102" y="79"/>
                  <a:pt x="102" y="79"/>
                  <a:pt x="102" y="79"/>
                </a:cubicBezTo>
                <a:lnTo>
                  <a:pt x="102" y="75"/>
                </a:lnTo>
                <a:close/>
                <a:moveTo>
                  <a:pt x="95" y="62"/>
                </a:moveTo>
                <a:cubicBezTo>
                  <a:pt x="98" y="62"/>
                  <a:pt x="98" y="62"/>
                  <a:pt x="98" y="62"/>
                </a:cubicBezTo>
                <a:cubicBezTo>
                  <a:pt x="98" y="66"/>
                  <a:pt x="98" y="66"/>
                  <a:pt x="98" y="66"/>
                </a:cubicBezTo>
                <a:cubicBezTo>
                  <a:pt x="95" y="66"/>
                  <a:pt x="95" y="66"/>
                  <a:pt x="95" y="66"/>
                </a:cubicBezTo>
                <a:lnTo>
                  <a:pt x="95" y="62"/>
                </a:lnTo>
                <a:close/>
                <a:moveTo>
                  <a:pt x="95" y="69"/>
                </a:moveTo>
                <a:cubicBezTo>
                  <a:pt x="98" y="69"/>
                  <a:pt x="98" y="69"/>
                  <a:pt x="98" y="69"/>
                </a:cubicBezTo>
                <a:cubicBezTo>
                  <a:pt x="98" y="73"/>
                  <a:pt x="98" y="73"/>
                  <a:pt x="98" y="73"/>
                </a:cubicBezTo>
                <a:cubicBezTo>
                  <a:pt x="95" y="73"/>
                  <a:pt x="95" y="73"/>
                  <a:pt x="95" y="73"/>
                </a:cubicBezTo>
                <a:lnTo>
                  <a:pt x="95" y="69"/>
                </a:lnTo>
                <a:close/>
                <a:moveTo>
                  <a:pt x="64" y="79"/>
                </a:moveTo>
                <a:cubicBezTo>
                  <a:pt x="60" y="79"/>
                  <a:pt x="60" y="79"/>
                  <a:pt x="60" y="79"/>
                </a:cubicBezTo>
                <a:cubicBezTo>
                  <a:pt x="60" y="75"/>
                  <a:pt x="60" y="75"/>
                  <a:pt x="60" y="75"/>
                </a:cubicBezTo>
                <a:cubicBezTo>
                  <a:pt x="64" y="75"/>
                  <a:pt x="64" y="75"/>
                  <a:pt x="64" y="75"/>
                </a:cubicBezTo>
                <a:lnTo>
                  <a:pt x="64" y="79"/>
                </a:lnTo>
                <a:close/>
                <a:moveTo>
                  <a:pt x="64" y="73"/>
                </a:moveTo>
                <a:cubicBezTo>
                  <a:pt x="60" y="73"/>
                  <a:pt x="60" y="73"/>
                  <a:pt x="60" y="73"/>
                </a:cubicBezTo>
                <a:cubicBezTo>
                  <a:pt x="60" y="69"/>
                  <a:pt x="60" y="69"/>
                  <a:pt x="60" y="69"/>
                </a:cubicBezTo>
                <a:cubicBezTo>
                  <a:pt x="64" y="69"/>
                  <a:pt x="64" y="69"/>
                  <a:pt x="64" y="69"/>
                </a:cubicBezTo>
                <a:lnTo>
                  <a:pt x="64" y="73"/>
                </a:lnTo>
                <a:close/>
                <a:moveTo>
                  <a:pt x="64" y="66"/>
                </a:moveTo>
                <a:cubicBezTo>
                  <a:pt x="60" y="66"/>
                  <a:pt x="60" y="66"/>
                  <a:pt x="60" y="66"/>
                </a:cubicBezTo>
                <a:cubicBezTo>
                  <a:pt x="60" y="62"/>
                  <a:pt x="60" y="62"/>
                  <a:pt x="60" y="62"/>
                </a:cubicBezTo>
                <a:cubicBezTo>
                  <a:pt x="64" y="62"/>
                  <a:pt x="64" y="62"/>
                  <a:pt x="64" y="62"/>
                </a:cubicBezTo>
                <a:lnTo>
                  <a:pt x="64" y="66"/>
                </a:lnTo>
                <a:close/>
                <a:moveTo>
                  <a:pt x="71" y="79"/>
                </a:moveTo>
                <a:cubicBezTo>
                  <a:pt x="67" y="79"/>
                  <a:pt x="67" y="79"/>
                  <a:pt x="67" y="79"/>
                </a:cubicBezTo>
                <a:cubicBezTo>
                  <a:pt x="67" y="75"/>
                  <a:pt x="67" y="75"/>
                  <a:pt x="67" y="75"/>
                </a:cubicBezTo>
                <a:cubicBezTo>
                  <a:pt x="71" y="75"/>
                  <a:pt x="71" y="75"/>
                  <a:pt x="71" y="75"/>
                </a:cubicBezTo>
                <a:lnTo>
                  <a:pt x="71" y="79"/>
                </a:lnTo>
                <a:close/>
                <a:moveTo>
                  <a:pt x="71" y="73"/>
                </a:moveTo>
                <a:cubicBezTo>
                  <a:pt x="67" y="73"/>
                  <a:pt x="67" y="73"/>
                  <a:pt x="67" y="73"/>
                </a:cubicBezTo>
                <a:cubicBezTo>
                  <a:pt x="67" y="69"/>
                  <a:pt x="67" y="69"/>
                  <a:pt x="67" y="69"/>
                </a:cubicBezTo>
                <a:cubicBezTo>
                  <a:pt x="71" y="69"/>
                  <a:pt x="71" y="69"/>
                  <a:pt x="71" y="69"/>
                </a:cubicBezTo>
                <a:lnTo>
                  <a:pt x="71" y="73"/>
                </a:lnTo>
                <a:close/>
                <a:moveTo>
                  <a:pt x="71" y="66"/>
                </a:moveTo>
                <a:cubicBezTo>
                  <a:pt x="67" y="66"/>
                  <a:pt x="67" y="66"/>
                  <a:pt x="67" y="66"/>
                </a:cubicBezTo>
                <a:cubicBezTo>
                  <a:pt x="67" y="62"/>
                  <a:pt x="67" y="62"/>
                  <a:pt x="67" y="62"/>
                </a:cubicBezTo>
                <a:cubicBezTo>
                  <a:pt x="71" y="62"/>
                  <a:pt x="71" y="62"/>
                  <a:pt x="71" y="62"/>
                </a:cubicBezTo>
                <a:lnTo>
                  <a:pt x="71" y="66"/>
                </a:lnTo>
                <a:close/>
                <a:moveTo>
                  <a:pt x="78" y="79"/>
                </a:moveTo>
                <a:cubicBezTo>
                  <a:pt x="74" y="79"/>
                  <a:pt x="74" y="79"/>
                  <a:pt x="74" y="79"/>
                </a:cubicBezTo>
                <a:cubicBezTo>
                  <a:pt x="74" y="75"/>
                  <a:pt x="74" y="75"/>
                  <a:pt x="74" y="75"/>
                </a:cubicBezTo>
                <a:cubicBezTo>
                  <a:pt x="78" y="75"/>
                  <a:pt x="78" y="75"/>
                  <a:pt x="78" y="75"/>
                </a:cubicBezTo>
                <a:lnTo>
                  <a:pt x="78" y="79"/>
                </a:lnTo>
                <a:close/>
                <a:moveTo>
                  <a:pt x="78" y="73"/>
                </a:moveTo>
                <a:cubicBezTo>
                  <a:pt x="74" y="73"/>
                  <a:pt x="74" y="73"/>
                  <a:pt x="74" y="73"/>
                </a:cubicBezTo>
                <a:cubicBezTo>
                  <a:pt x="74" y="69"/>
                  <a:pt x="74" y="69"/>
                  <a:pt x="74" y="69"/>
                </a:cubicBezTo>
                <a:cubicBezTo>
                  <a:pt x="78" y="69"/>
                  <a:pt x="78" y="69"/>
                  <a:pt x="78" y="69"/>
                </a:cubicBezTo>
                <a:lnTo>
                  <a:pt x="78" y="73"/>
                </a:lnTo>
                <a:close/>
                <a:moveTo>
                  <a:pt x="78" y="66"/>
                </a:moveTo>
                <a:cubicBezTo>
                  <a:pt x="74" y="66"/>
                  <a:pt x="74" y="66"/>
                  <a:pt x="74" y="66"/>
                </a:cubicBezTo>
                <a:cubicBezTo>
                  <a:pt x="74" y="62"/>
                  <a:pt x="74" y="62"/>
                  <a:pt x="74" y="62"/>
                </a:cubicBezTo>
                <a:cubicBezTo>
                  <a:pt x="78" y="62"/>
                  <a:pt x="78" y="62"/>
                  <a:pt x="78" y="62"/>
                </a:cubicBezTo>
                <a:lnTo>
                  <a:pt x="78" y="66"/>
                </a:lnTo>
                <a:close/>
                <a:moveTo>
                  <a:pt x="85" y="79"/>
                </a:moveTo>
                <a:cubicBezTo>
                  <a:pt x="81" y="79"/>
                  <a:pt x="81" y="79"/>
                  <a:pt x="81" y="79"/>
                </a:cubicBezTo>
                <a:cubicBezTo>
                  <a:pt x="81" y="75"/>
                  <a:pt x="81" y="75"/>
                  <a:pt x="81" y="75"/>
                </a:cubicBezTo>
                <a:cubicBezTo>
                  <a:pt x="85" y="75"/>
                  <a:pt x="85" y="75"/>
                  <a:pt x="85" y="75"/>
                </a:cubicBezTo>
                <a:lnTo>
                  <a:pt x="85" y="79"/>
                </a:lnTo>
                <a:close/>
                <a:moveTo>
                  <a:pt x="85" y="73"/>
                </a:moveTo>
                <a:cubicBezTo>
                  <a:pt x="81" y="73"/>
                  <a:pt x="81" y="73"/>
                  <a:pt x="81" y="73"/>
                </a:cubicBezTo>
                <a:cubicBezTo>
                  <a:pt x="81" y="69"/>
                  <a:pt x="81" y="69"/>
                  <a:pt x="81" y="69"/>
                </a:cubicBezTo>
                <a:cubicBezTo>
                  <a:pt x="85" y="69"/>
                  <a:pt x="85" y="69"/>
                  <a:pt x="85" y="69"/>
                </a:cubicBezTo>
                <a:lnTo>
                  <a:pt x="85" y="73"/>
                </a:lnTo>
                <a:close/>
                <a:moveTo>
                  <a:pt x="85" y="66"/>
                </a:moveTo>
                <a:cubicBezTo>
                  <a:pt x="81" y="66"/>
                  <a:pt x="81" y="66"/>
                  <a:pt x="81" y="66"/>
                </a:cubicBezTo>
                <a:cubicBezTo>
                  <a:pt x="81" y="62"/>
                  <a:pt x="81" y="62"/>
                  <a:pt x="81" y="62"/>
                </a:cubicBezTo>
                <a:cubicBezTo>
                  <a:pt x="85" y="62"/>
                  <a:pt x="85" y="62"/>
                  <a:pt x="85" y="62"/>
                </a:cubicBezTo>
                <a:lnTo>
                  <a:pt x="85" y="66"/>
                </a:lnTo>
                <a:close/>
                <a:moveTo>
                  <a:pt x="92" y="79"/>
                </a:moveTo>
                <a:cubicBezTo>
                  <a:pt x="88" y="79"/>
                  <a:pt x="88" y="79"/>
                  <a:pt x="88" y="79"/>
                </a:cubicBezTo>
                <a:cubicBezTo>
                  <a:pt x="88" y="75"/>
                  <a:pt x="88" y="75"/>
                  <a:pt x="88" y="75"/>
                </a:cubicBezTo>
                <a:cubicBezTo>
                  <a:pt x="92" y="75"/>
                  <a:pt x="92" y="75"/>
                  <a:pt x="92" y="75"/>
                </a:cubicBezTo>
                <a:lnTo>
                  <a:pt x="92" y="79"/>
                </a:lnTo>
                <a:close/>
                <a:moveTo>
                  <a:pt x="92" y="73"/>
                </a:moveTo>
                <a:cubicBezTo>
                  <a:pt x="88" y="73"/>
                  <a:pt x="88" y="73"/>
                  <a:pt x="88" y="73"/>
                </a:cubicBezTo>
                <a:cubicBezTo>
                  <a:pt x="88" y="69"/>
                  <a:pt x="88" y="69"/>
                  <a:pt x="88" y="69"/>
                </a:cubicBezTo>
                <a:cubicBezTo>
                  <a:pt x="92" y="69"/>
                  <a:pt x="92" y="69"/>
                  <a:pt x="92" y="69"/>
                </a:cubicBezTo>
                <a:lnTo>
                  <a:pt x="92" y="73"/>
                </a:lnTo>
                <a:close/>
                <a:moveTo>
                  <a:pt x="92" y="66"/>
                </a:moveTo>
                <a:cubicBezTo>
                  <a:pt x="88" y="66"/>
                  <a:pt x="88" y="66"/>
                  <a:pt x="88" y="66"/>
                </a:cubicBezTo>
                <a:cubicBezTo>
                  <a:pt x="88" y="62"/>
                  <a:pt x="88" y="62"/>
                  <a:pt x="88" y="62"/>
                </a:cubicBezTo>
                <a:cubicBezTo>
                  <a:pt x="92" y="62"/>
                  <a:pt x="92" y="62"/>
                  <a:pt x="92" y="62"/>
                </a:cubicBezTo>
                <a:lnTo>
                  <a:pt x="92" y="66"/>
                </a:lnTo>
                <a:close/>
                <a:moveTo>
                  <a:pt x="95" y="79"/>
                </a:moveTo>
                <a:cubicBezTo>
                  <a:pt x="95" y="75"/>
                  <a:pt x="95" y="75"/>
                  <a:pt x="95" y="75"/>
                </a:cubicBezTo>
                <a:cubicBezTo>
                  <a:pt x="98" y="75"/>
                  <a:pt x="98" y="75"/>
                  <a:pt x="98" y="75"/>
                </a:cubicBezTo>
                <a:cubicBezTo>
                  <a:pt x="98" y="79"/>
                  <a:pt x="98" y="79"/>
                  <a:pt x="98" y="79"/>
                </a:cubicBezTo>
                <a:lnTo>
                  <a:pt x="95" y="79"/>
                </a:lnTo>
                <a:close/>
                <a:moveTo>
                  <a:pt x="14" y="105"/>
                </a:moveTo>
                <a:cubicBezTo>
                  <a:pt x="14" y="104"/>
                  <a:pt x="15" y="102"/>
                  <a:pt x="16" y="102"/>
                </a:cubicBezTo>
                <a:cubicBezTo>
                  <a:pt x="48" y="102"/>
                  <a:pt x="48" y="102"/>
                  <a:pt x="48" y="102"/>
                </a:cubicBezTo>
                <a:cubicBezTo>
                  <a:pt x="49" y="102"/>
                  <a:pt x="51" y="104"/>
                  <a:pt x="51" y="105"/>
                </a:cubicBezTo>
                <a:cubicBezTo>
                  <a:pt x="51" y="127"/>
                  <a:pt x="51" y="127"/>
                  <a:pt x="51" y="127"/>
                </a:cubicBezTo>
                <a:cubicBezTo>
                  <a:pt x="51" y="128"/>
                  <a:pt x="49" y="130"/>
                  <a:pt x="48" y="130"/>
                </a:cubicBezTo>
                <a:cubicBezTo>
                  <a:pt x="16" y="130"/>
                  <a:pt x="16" y="130"/>
                  <a:pt x="16" y="130"/>
                </a:cubicBezTo>
                <a:cubicBezTo>
                  <a:pt x="15" y="130"/>
                  <a:pt x="14" y="128"/>
                  <a:pt x="14" y="127"/>
                </a:cubicBezTo>
                <a:lnTo>
                  <a:pt x="14" y="105"/>
                </a:lnTo>
                <a:close/>
                <a:moveTo>
                  <a:pt x="61" y="26"/>
                </a:moveTo>
                <a:cubicBezTo>
                  <a:pt x="142" y="26"/>
                  <a:pt x="142" y="26"/>
                  <a:pt x="142" y="26"/>
                </a:cubicBezTo>
                <a:cubicBezTo>
                  <a:pt x="145" y="26"/>
                  <a:pt x="148" y="23"/>
                  <a:pt x="148" y="20"/>
                </a:cubicBezTo>
                <a:cubicBezTo>
                  <a:pt x="148" y="6"/>
                  <a:pt x="148" y="6"/>
                  <a:pt x="148" y="6"/>
                </a:cubicBezTo>
                <a:cubicBezTo>
                  <a:pt x="148" y="3"/>
                  <a:pt x="145" y="0"/>
                  <a:pt x="142" y="0"/>
                </a:cubicBezTo>
                <a:cubicBezTo>
                  <a:pt x="61" y="0"/>
                  <a:pt x="61" y="0"/>
                  <a:pt x="61" y="0"/>
                </a:cubicBezTo>
                <a:cubicBezTo>
                  <a:pt x="57" y="0"/>
                  <a:pt x="55" y="3"/>
                  <a:pt x="55" y="6"/>
                </a:cubicBezTo>
                <a:cubicBezTo>
                  <a:pt x="55" y="20"/>
                  <a:pt x="55" y="20"/>
                  <a:pt x="55" y="20"/>
                </a:cubicBezTo>
                <a:cubicBezTo>
                  <a:pt x="55" y="23"/>
                  <a:pt x="57" y="26"/>
                  <a:pt x="61" y="26"/>
                </a:cubicBezTo>
                <a:close/>
                <a:moveTo>
                  <a:pt x="135" y="8"/>
                </a:moveTo>
                <a:cubicBezTo>
                  <a:pt x="138" y="8"/>
                  <a:pt x="140" y="10"/>
                  <a:pt x="140" y="13"/>
                </a:cubicBezTo>
                <a:cubicBezTo>
                  <a:pt x="140" y="16"/>
                  <a:pt x="138" y="18"/>
                  <a:pt x="135" y="18"/>
                </a:cubicBezTo>
                <a:cubicBezTo>
                  <a:pt x="133" y="18"/>
                  <a:pt x="130" y="16"/>
                  <a:pt x="130" y="13"/>
                </a:cubicBezTo>
                <a:cubicBezTo>
                  <a:pt x="130" y="10"/>
                  <a:pt x="133" y="8"/>
                  <a:pt x="135" y="8"/>
                </a:cubicBezTo>
                <a:close/>
                <a:moveTo>
                  <a:pt x="102" y="5"/>
                </a:moveTo>
                <a:cubicBezTo>
                  <a:pt x="105" y="5"/>
                  <a:pt x="105" y="5"/>
                  <a:pt x="105" y="5"/>
                </a:cubicBezTo>
                <a:cubicBezTo>
                  <a:pt x="105" y="9"/>
                  <a:pt x="105" y="9"/>
                  <a:pt x="105" y="9"/>
                </a:cubicBezTo>
                <a:cubicBezTo>
                  <a:pt x="102" y="9"/>
                  <a:pt x="102" y="9"/>
                  <a:pt x="102" y="9"/>
                </a:cubicBezTo>
                <a:lnTo>
                  <a:pt x="102" y="5"/>
                </a:lnTo>
                <a:close/>
                <a:moveTo>
                  <a:pt x="102" y="11"/>
                </a:moveTo>
                <a:cubicBezTo>
                  <a:pt x="105" y="11"/>
                  <a:pt x="105" y="11"/>
                  <a:pt x="105" y="11"/>
                </a:cubicBezTo>
                <a:cubicBezTo>
                  <a:pt x="105" y="15"/>
                  <a:pt x="105" y="15"/>
                  <a:pt x="105" y="15"/>
                </a:cubicBezTo>
                <a:cubicBezTo>
                  <a:pt x="102" y="15"/>
                  <a:pt x="102" y="15"/>
                  <a:pt x="102" y="15"/>
                </a:cubicBezTo>
                <a:lnTo>
                  <a:pt x="102" y="11"/>
                </a:lnTo>
                <a:close/>
                <a:moveTo>
                  <a:pt x="102" y="18"/>
                </a:moveTo>
                <a:cubicBezTo>
                  <a:pt x="105" y="18"/>
                  <a:pt x="105" y="18"/>
                  <a:pt x="105" y="18"/>
                </a:cubicBezTo>
                <a:cubicBezTo>
                  <a:pt x="105" y="21"/>
                  <a:pt x="105" y="21"/>
                  <a:pt x="105" y="21"/>
                </a:cubicBezTo>
                <a:cubicBezTo>
                  <a:pt x="102" y="21"/>
                  <a:pt x="102" y="21"/>
                  <a:pt x="102" y="21"/>
                </a:cubicBezTo>
                <a:lnTo>
                  <a:pt x="102" y="18"/>
                </a:lnTo>
                <a:close/>
                <a:moveTo>
                  <a:pt x="95" y="5"/>
                </a:moveTo>
                <a:cubicBezTo>
                  <a:pt x="98" y="5"/>
                  <a:pt x="98" y="5"/>
                  <a:pt x="98" y="5"/>
                </a:cubicBezTo>
                <a:cubicBezTo>
                  <a:pt x="98" y="9"/>
                  <a:pt x="98" y="9"/>
                  <a:pt x="98" y="9"/>
                </a:cubicBezTo>
                <a:cubicBezTo>
                  <a:pt x="95" y="9"/>
                  <a:pt x="95" y="9"/>
                  <a:pt x="95" y="9"/>
                </a:cubicBezTo>
                <a:lnTo>
                  <a:pt x="95" y="5"/>
                </a:lnTo>
                <a:close/>
                <a:moveTo>
                  <a:pt x="95" y="11"/>
                </a:moveTo>
                <a:cubicBezTo>
                  <a:pt x="98" y="11"/>
                  <a:pt x="98" y="11"/>
                  <a:pt x="98" y="11"/>
                </a:cubicBezTo>
                <a:cubicBezTo>
                  <a:pt x="98" y="15"/>
                  <a:pt x="98" y="15"/>
                  <a:pt x="98" y="15"/>
                </a:cubicBezTo>
                <a:cubicBezTo>
                  <a:pt x="95" y="15"/>
                  <a:pt x="95" y="15"/>
                  <a:pt x="95" y="15"/>
                </a:cubicBezTo>
                <a:lnTo>
                  <a:pt x="95" y="11"/>
                </a:lnTo>
                <a:close/>
                <a:moveTo>
                  <a:pt x="95" y="18"/>
                </a:moveTo>
                <a:cubicBezTo>
                  <a:pt x="98" y="18"/>
                  <a:pt x="98" y="18"/>
                  <a:pt x="98" y="18"/>
                </a:cubicBezTo>
                <a:cubicBezTo>
                  <a:pt x="98" y="21"/>
                  <a:pt x="98" y="21"/>
                  <a:pt x="98" y="21"/>
                </a:cubicBezTo>
                <a:cubicBezTo>
                  <a:pt x="95" y="21"/>
                  <a:pt x="95" y="21"/>
                  <a:pt x="95" y="21"/>
                </a:cubicBezTo>
                <a:lnTo>
                  <a:pt x="95" y="18"/>
                </a:lnTo>
                <a:close/>
                <a:moveTo>
                  <a:pt x="88" y="5"/>
                </a:moveTo>
                <a:cubicBezTo>
                  <a:pt x="92" y="5"/>
                  <a:pt x="92" y="5"/>
                  <a:pt x="92" y="5"/>
                </a:cubicBezTo>
                <a:cubicBezTo>
                  <a:pt x="92" y="9"/>
                  <a:pt x="92" y="9"/>
                  <a:pt x="92" y="9"/>
                </a:cubicBezTo>
                <a:cubicBezTo>
                  <a:pt x="88" y="9"/>
                  <a:pt x="88" y="9"/>
                  <a:pt x="88" y="9"/>
                </a:cubicBezTo>
                <a:lnTo>
                  <a:pt x="88" y="5"/>
                </a:lnTo>
                <a:close/>
                <a:moveTo>
                  <a:pt x="88" y="11"/>
                </a:moveTo>
                <a:cubicBezTo>
                  <a:pt x="92" y="11"/>
                  <a:pt x="92" y="11"/>
                  <a:pt x="92" y="11"/>
                </a:cubicBezTo>
                <a:cubicBezTo>
                  <a:pt x="92" y="15"/>
                  <a:pt x="92" y="15"/>
                  <a:pt x="92" y="15"/>
                </a:cubicBezTo>
                <a:cubicBezTo>
                  <a:pt x="88" y="15"/>
                  <a:pt x="88" y="15"/>
                  <a:pt x="88" y="15"/>
                </a:cubicBezTo>
                <a:lnTo>
                  <a:pt x="88" y="11"/>
                </a:lnTo>
                <a:close/>
                <a:moveTo>
                  <a:pt x="88" y="18"/>
                </a:moveTo>
                <a:cubicBezTo>
                  <a:pt x="92" y="18"/>
                  <a:pt x="92" y="18"/>
                  <a:pt x="92" y="18"/>
                </a:cubicBezTo>
                <a:cubicBezTo>
                  <a:pt x="92" y="21"/>
                  <a:pt x="92" y="21"/>
                  <a:pt x="92" y="21"/>
                </a:cubicBezTo>
                <a:cubicBezTo>
                  <a:pt x="88" y="21"/>
                  <a:pt x="88" y="21"/>
                  <a:pt x="88" y="21"/>
                </a:cubicBezTo>
                <a:lnTo>
                  <a:pt x="88" y="18"/>
                </a:lnTo>
                <a:close/>
                <a:moveTo>
                  <a:pt x="81" y="5"/>
                </a:moveTo>
                <a:cubicBezTo>
                  <a:pt x="85" y="5"/>
                  <a:pt x="85" y="5"/>
                  <a:pt x="85" y="5"/>
                </a:cubicBezTo>
                <a:cubicBezTo>
                  <a:pt x="85" y="9"/>
                  <a:pt x="85" y="9"/>
                  <a:pt x="85" y="9"/>
                </a:cubicBezTo>
                <a:cubicBezTo>
                  <a:pt x="81" y="9"/>
                  <a:pt x="81" y="9"/>
                  <a:pt x="81" y="9"/>
                </a:cubicBezTo>
                <a:lnTo>
                  <a:pt x="81" y="5"/>
                </a:lnTo>
                <a:close/>
                <a:moveTo>
                  <a:pt x="81" y="11"/>
                </a:moveTo>
                <a:cubicBezTo>
                  <a:pt x="85" y="11"/>
                  <a:pt x="85" y="11"/>
                  <a:pt x="85" y="11"/>
                </a:cubicBezTo>
                <a:cubicBezTo>
                  <a:pt x="85" y="15"/>
                  <a:pt x="85" y="15"/>
                  <a:pt x="85" y="15"/>
                </a:cubicBezTo>
                <a:cubicBezTo>
                  <a:pt x="81" y="15"/>
                  <a:pt x="81" y="15"/>
                  <a:pt x="81" y="15"/>
                </a:cubicBezTo>
                <a:lnTo>
                  <a:pt x="81" y="11"/>
                </a:lnTo>
                <a:close/>
                <a:moveTo>
                  <a:pt x="81" y="18"/>
                </a:moveTo>
                <a:cubicBezTo>
                  <a:pt x="85" y="18"/>
                  <a:pt x="85" y="18"/>
                  <a:pt x="85" y="18"/>
                </a:cubicBezTo>
                <a:cubicBezTo>
                  <a:pt x="85" y="21"/>
                  <a:pt x="85" y="21"/>
                  <a:pt x="85" y="21"/>
                </a:cubicBezTo>
                <a:cubicBezTo>
                  <a:pt x="81" y="21"/>
                  <a:pt x="81" y="21"/>
                  <a:pt x="81" y="21"/>
                </a:cubicBezTo>
                <a:lnTo>
                  <a:pt x="81" y="18"/>
                </a:lnTo>
                <a:close/>
                <a:moveTo>
                  <a:pt x="74" y="5"/>
                </a:moveTo>
                <a:cubicBezTo>
                  <a:pt x="78" y="5"/>
                  <a:pt x="78" y="5"/>
                  <a:pt x="78" y="5"/>
                </a:cubicBezTo>
                <a:cubicBezTo>
                  <a:pt x="78" y="9"/>
                  <a:pt x="78" y="9"/>
                  <a:pt x="78" y="9"/>
                </a:cubicBezTo>
                <a:cubicBezTo>
                  <a:pt x="74" y="9"/>
                  <a:pt x="74" y="9"/>
                  <a:pt x="74" y="9"/>
                </a:cubicBezTo>
                <a:lnTo>
                  <a:pt x="74" y="5"/>
                </a:lnTo>
                <a:close/>
                <a:moveTo>
                  <a:pt x="74" y="11"/>
                </a:moveTo>
                <a:cubicBezTo>
                  <a:pt x="78" y="11"/>
                  <a:pt x="78" y="11"/>
                  <a:pt x="78" y="11"/>
                </a:cubicBezTo>
                <a:cubicBezTo>
                  <a:pt x="78" y="15"/>
                  <a:pt x="78" y="15"/>
                  <a:pt x="78" y="15"/>
                </a:cubicBezTo>
                <a:cubicBezTo>
                  <a:pt x="74" y="15"/>
                  <a:pt x="74" y="15"/>
                  <a:pt x="74" y="15"/>
                </a:cubicBezTo>
                <a:lnTo>
                  <a:pt x="74" y="11"/>
                </a:lnTo>
                <a:close/>
                <a:moveTo>
                  <a:pt x="74" y="18"/>
                </a:moveTo>
                <a:cubicBezTo>
                  <a:pt x="78" y="18"/>
                  <a:pt x="78" y="18"/>
                  <a:pt x="78" y="18"/>
                </a:cubicBezTo>
                <a:cubicBezTo>
                  <a:pt x="78" y="21"/>
                  <a:pt x="78" y="21"/>
                  <a:pt x="78" y="21"/>
                </a:cubicBezTo>
                <a:cubicBezTo>
                  <a:pt x="74" y="21"/>
                  <a:pt x="74" y="21"/>
                  <a:pt x="74" y="21"/>
                </a:cubicBezTo>
                <a:lnTo>
                  <a:pt x="74" y="18"/>
                </a:lnTo>
                <a:close/>
                <a:moveTo>
                  <a:pt x="67" y="5"/>
                </a:moveTo>
                <a:cubicBezTo>
                  <a:pt x="71" y="5"/>
                  <a:pt x="71" y="5"/>
                  <a:pt x="71" y="5"/>
                </a:cubicBezTo>
                <a:cubicBezTo>
                  <a:pt x="71" y="9"/>
                  <a:pt x="71" y="9"/>
                  <a:pt x="71" y="9"/>
                </a:cubicBezTo>
                <a:cubicBezTo>
                  <a:pt x="67" y="9"/>
                  <a:pt x="67" y="9"/>
                  <a:pt x="67" y="9"/>
                </a:cubicBezTo>
                <a:lnTo>
                  <a:pt x="67" y="5"/>
                </a:lnTo>
                <a:close/>
                <a:moveTo>
                  <a:pt x="67" y="11"/>
                </a:moveTo>
                <a:cubicBezTo>
                  <a:pt x="71" y="11"/>
                  <a:pt x="71" y="11"/>
                  <a:pt x="71" y="11"/>
                </a:cubicBezTo>
                <a:cubicBezTo>
                  <a:pt x="71" y="15"/>
                  <a:pt x="71" y="15"/>
                  <a:pt x="71" y="15"/>
                </a:cubicBezTo>
                <a:cubicBezTo>
                  <a:pt x="67" y="15"/>
                  <a:pt x="67" y="15"/>
                  <a:pt x="67" y="15"/>
                </a:cubicBezTo>
                <a:lnTo>
                  <a:pt x="67" y="11"/>
                </a:lnTo>
                <a:close/>
                <a:moveTo>
                  <a:pt x="67" y="18"/>
                </a:moveTo>
                <a:cubicBezTo>
                  <a:pt x="71" y="18"/>
                  <a:pt x="71" y="18"/>
                  <a:pt x="71" y="18"/>
                </a:cubicBezTo>
                <a:cubicBezTo>
                  <a:pt x="71" y="21"/>
                  <a:pt x="71" y="21"/>
                  <a:pt x="71" y="21"/>
                </a:cubicBezTo>
                <a:cubicBezTo>
                  <a:pt x="67" y="21"/>
                  <a:pt x="67" y="21"/>
                  <a:pt x="67" y="21"/>
                </a:cubicBezTo>
                <a:lnTo>
                  <a:pt x="67" y="18"/>
                </a:lnTo>
                <a:close/>
                <a:moveTo>
                  <a:pt x="60" y="5"/>
                </a:moveTo>
                <a:cubicBezTo>
                  <a:pt x="64" y="5"/>
                  <a:pt x="64" y="5"/>
                  <a:pt x="64" y="5"/>
                </a:cubicBezTo>
                <a:cubicBezTo>
                  <a:pt x="64" y="9"/>
                  <a:pt x="64" y="9"/>
                  <a:pt x="64" y="9"/>
                </a:cubicBezTo>
                <a:cubicBezTo>
                  <a:pt x="60" y="9"/>
                  <a:pt x="60" y="9"/>
                  <a:pt x="60" y="9"/>
                </a:cubicBezTo>
                <a:lnTo>
                  <a:pt x="60" y="5"/>
                </a:lnTo>
                <a:close/>
                <a:moveTo>
                  <a:pt x="60" y="11"/>
                </a:moveTo>
                <a:cubicBezTo>
                  <a:pt x="64" y="11"/>
                  <a:pt x="64" y="11"/>
                  <a:pt x="64" y="11"/>
                </a:cubicBezTo>
                <a:cubicBezTo>
                  <a:pt x="64" y="15"/>
                  <a:pt x="64" y="15"/>
                  <a:pt x="64" y="15"/>
                </a:cubicBezTo>
                <a:cubicBezTo>
                  <a:pt x="60" y="15"/>
                  <a:pt x="60" y="15"/>
                  <a:pt x="60" y="15"/>
                </a:cubicBezTo>
                <a:lnTo>
                  <a:pt x="60" y="11"/>
                </a:lnTo>
                <a:close/>
                <a:moveTo>
                  <a:pt x="60" y="18"/>
                </a:moveTo>
                <a:cubicBezTo>
                  <a:pt x="64" y="18"/>
                  <a:pt x="64" y="18"/>
                  <a:pt x="64" y="18"/>
                </a:cubicBezTo>
                <a:cubicBezTo>
                  <a:pt x="64" y="21"/>
                  <a:pt x="64" y="21"/>
                  <a:pt x="64" y="21"/>
                </a:cubicBezTo>
                <a:cubicBezTo>
                  <a:pt x="60" y="21"/>
                  <a:pt x="60" y="21"/>
                  <a:pt x="60" y="21"/>
                </a:cubicBezTo>
                <a:lnTo>
                  <a:pt x="60" y="18"/>
                </a:lnTo>
                <a:close/>
                <a:moveTo>
                  <a:pt x="48" y="173"/>
                </a:moveTo>
                <a:cubicBezTo>
                  <a:pt x="16" y="173"/>
                  <a:pt x="16" y="173"/>
                  <a:pt x="16" y="173"/>
                </a:cubicBezTo>
                <a:cubicBezTo>
                  <a:pt x="13" y="173"/>
                  <a:pt x="10" y="176"/>
                  <a:pt x="10" y="179"/>
                </a:cubicBezTo>
                <a:cubicBezTo>
                  <a:pt x="10" y="201"/>
                  <a:pt x="10" y="201"/>
                  <a:pt x="10" y="201"/>
                </a:cubicBezTo>
                <a:cubicBezTo>
                  <a:pt x="10" y="205"/>
                  <a:pt x="13" y="208"/>
                  <a:pt x="16" y="208"/>
                </a:cubicBezTo>
                <a:cubicBezTo>
                  <a:pt x="28" y="208"/>
                  <a:pt x="28" y="208"/>
                  <a:pt x="28" y="208"/>
                </a:cubicBezTo>
                <a:cubicBezTo>
                  <a:pt x="28" y="208"/>
                  <a:pt x="28" y="208"/>
                  <a:pt x="28" y="208"/>
                </a:cubicBezTo>
                <a:cubicBezTo>
                  <a:pt x="36" y="208"/>
                  <a:pt x="36" y="208"/>
                  <a:pt x="36" y="208"/>
                </a:cubicBezTo>
                <a:cubicBezTo>
                  <a:pt x="36" y="208"/>
                  <a:pt x="36" y="208"/>
                  <a:pt x="36" y="208"/>
                </a:cubicBezTo>
                <a:cubicBezTo>
                  <a:pt x="48" y="208"/>
                  <a:pt x="48" y="208"/>
                  <a:pt x="48" y="208"/>
                </a:cubicBezTo>
                <a:cubicBezTo>
                  <a:pt x="52" y="208"/>
                  <a:pt x="55" y="205"/>
                  <a:pt x="55" y="201"/>
                </a:cubicBezTo>
                <a:cubicBezTo>
                  <a:pt x="55" y="179"/>
                  <a:pt x="55" y="179"/>
                  <a:pt x="55" y="179"/>
                </a:cubicBezTo>
                <a:cubicBezTo>
                  <a:pt x="55" y="176"/>
                  <a:pt x="52" y="173"/>
                  <a:pt x="48" y="173"/>
                </a:cubicBezTo>
                <a:close/>
                <a:moveTo>
                  <a:pt x="51" y="201"/>
                </a:moveTo>
                <a:cubicBezTo>
                  <a:pt x="51" y="202"/>
                  <a:pt x="49" y="204"/>
                  <a:pt x="48" y="204"/>
                </a:cubicBezTo>
                <a:cubicBezTo>
                  <a:pt x="16" y="204"/>
                  <a:pt x="16" y="204"/>
                  <a:pt x="16" y="204"/>
                </a:cubicBezTo>
                <a:cubicBezTo>
                  <a:pt x="15" y="204"/>
                  <a:pt x="14" y="202"/>
                  <a:pt x="14" y="201"/>
                </a:cubicBezTo>
                <a:cubicBezTo>
                  <a:pt x="14" y="179"/>
                  <a:pt x="14" y="179"/>
                  <a:pt x="14" y="179"/>
                </a:cubicBezTo>
                <a:cubicBezTo>
                  <a:pt x="14" y="178"/>
                  <a:pt x="15" y="177"/>
                  <a:pt x="16" y="177"/>
                </a:cubicBezTo>
                <a:cubicBezTo>
                  <a:pt x="48" y="177"/>
                  <a:pt x="48" y="177"/>
                  <a:pt x="48" y="177"/>
                </a:cubicBezTo>
                <a:cubicBezTo>
                  <a:pt x="49" y="177"/>
                  <a:pt x="51" y="178"/>
                  <a:pt x="51" y="179"/>
                </a:cubicBezTo>
                <a:cubicBezTo>
                  <a:pt x="51" y="201"/>
                  <a:pt x="51" y="201"/>
                  <a:pt x="51" y="20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7" tIns="34289" rIns="68577" bIns="34289" numCol="1" anchor="t" anchorCtr="0" compatLnSpc="1">
            <a:prstTxWarp prst="textNoShape">
              <a:avLst/>
            </a:prstTxWarp>
          </a:bodyPr>
          <a:lstStyle/>
          <a:p>
            <a:endParaRPr lang="en-US"/>
          </a:p>
        </p:txBody>
      </p:sp>
    </p:spTree>
    <p:extLst>
      <p:ext uri="{BB962C8B-B14F-4D97-AF65-F5344CB8AC3E}">
        <p14:creationId xmlns:p14="http://schemas.microsoft.com/office/powerpoint/2010/main" val="35373459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750"/>
                                        <p:tgtEl>
                                          <p:spTgt spid="35"/>
                                        </p:tgtEl>
                                      </p:cBhvr>
                                    </p:animEffect>
                                    <p:set>
                                      <p:cBhvr>
                                        <p:cTn id="7" dur="1" fill="hold">
                                          <p:stCondLst>
                                            <p:cond delay="749"/>
                                          </p:stCondLst>
                                        </p:cTn>
                                        <p:tgtEl>
                                          <p:spTgt spid="3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75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7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1321530" y="933834"/>
            <a:ext cx="6500960" cy="3431296"/>
            <a:chOff x="-36" y="901061"/>
            <a:chExt cx="12188860" cy="6435124"/>
          </a:xfrm>
        </p:grpSpPr>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t="61025"/>
            <a:stretch/>
          </p:blipFill>
          <p:spPr>
            <a:xfrm>
              <a:off x="-36" y="4367044"/>
              <a:ext cx="12188825" cy="2969141"/>
            </a:xfrm>
            <a:prstGeom prst="rect">
              <a:avLst/>
            </a:prstGeom>
            <a:ln>
              <a:noFill/>
            </a:ln>
            <a:effectLst>
              <a:outerShdw blurRad="25400" dist="12700" dir="5400000" algn="t" rotWithShape="0">
                <a:prstClr val="black">
                  <a:alpha val="40000"/>
                </a:prstClr>
              </a:outerShdw>
            </a:effectLst>
          </p:spPr>
        </p:pic>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t="1863" b="52640"/>
            <a:stretch/>
          </p:blipFill>
          <p:spPr>
            <a:xfrm>
              <a:off x="-1" y="901061"/>
              <a:ext cx="12188825" cy="3465985"/>
            </a:xfrm>
            <a:prstGeom prst="rect">
              <a:avLst/>
            </a:prstGeom>
            <a:ln>
              <a:noFill/>
            </a:ln>
            <a:effectLst>
              <a:outerShdw blurRad="25400" dist="12700" dir="5400000" algn="t" rotWithShape="0">
                <a:prstClr val="black">
                  <a:alpha val="40000"/>
                </a:prstClr>
              </a:outerShdw>
            </a:effectLst>
          </p:spPr>
        </p:pic>
      </p:grpSp>
      <p:pic>
        <p:nvPicPr>
          <p:cNvPr id="17" name="Picture 16"/>
          <p:cNvPicPr>
            <a:picLocks noChangeAspect="1"/>
          </p:cNvPicPr>
          <p:nvPr/>
        </p:nvPicPr>
        <p:blipFill rotWithShape="1">
          <a:blip r:embed="rId5">
            <a:extLst>
              <a:ext uri="{28A0092B-C50C-407E-A947-70E740481C1C}">
                <a14:useLocalDpi xmlns:a14="http://schemas.microsoft.com/office/drawing/2010/main" val="0"/>
              </a:ext>
            </a:extLst>
          </a:blip>
          <a:srcRect b="5355"/>
          <a:stretch/>
        </p:blipFill>
        <p:spPr>
          <a:xfrm>
            <a:off x="1321530" y="856061"/>
            <a:ext cx="6500940" cy="3844527"/>
          </a:xfrm>
          <a:prstGeom prst="rect">
            <a:avLst/>
          </a:prstGeom>
          <a:ln>
            <a:noFill/>
          </a:ln>
          <a:effectLst>
            <a:outerShdw blurRad="25400" dist="12700" dir="5400000" algn="t" rotWithShape="0">
              <a:prstClr val="black">
                <a:alpha val="40000"/>
              </a:prstClr>
            </a:outerShdw>
          </a:effectLst>
        </p:spPr>
      </p:pic>
      <p:sp>
        <p:nvSpPr>
          <p:cNvPr id="2" name="Title 1"/>
          <p:cNvSpPr>
            <a:spLocks noGrp="1"/>
          </p:cNvSpPr>
          <p:nvPr>
            <p:ph type="title"/>
          </p:nvPr>
        </p:nvSpPr>
        <p:spPr/>
        <p:txBody>
          <a:bodyPr/>
          <a:lstStyle/>
          <a:p>
            <a:r>
              <a:rPr lang="en-US" spc="0" dirty="0"/>
              <a:t>3. Register Your App</a:t>
            </a:r>
            <a:endParaRPr lang="en-US" dirty="0"/>
          </a:p>
        </p:txBody>
      </p:sp>
      <p:sp>
        <p:nvSpPr>
          <p:cNvPr id="15" name="Right Arrow 14"/>
          <p:cNvSpPr/>
          <p:nvPr/>
        </p:nvSpPr>
        <p:spPr bwMode="auto">
          <a:xfrm>
            <a:off x="514484" y="2977817"/>
            <a:ext cx="1307646" cy="212023"/>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4" tIns="34288" rIns="68574" bIns="34288" numCol="1" rtlCol="0" anchor="ctr" anchorCtr="0" compatLnSpc="1">
            <a:prstTxWarp prst="textNoShape">
              <a:avLst/>
            </a:prstTxWarp>
          </a:bodyPr>
          <a:lstStyle/>
          <a:p>
            <a:pPr algn="ctr" defTabSz="685552" fontAlgn="base">
              <a:spcBef>
                <a:spcPct val="0"/>
              </a:spcBef>
              <a:spcAft>
                <a:spcPct val="0"/>
              </a:spcAft>
            </a:pPr>
            <a:endParaRPr lang="en-US" sz="1700" dirty="0">
              <a:gradFill>
                <a:gsLst>
                  <a:gs pos="0">
                    <a:schemeClr val="tx1"/>
                  </a:gs>
                  <a:gs pos="100000">
                    <a:schemeClr val="tx1"/>
                  </a:gs>
                </a:gsLst>
                <a:lin ang="5400000" scaled="0"/>
              </a:gradFill>
            </a:endParaRPr>
          </a:p>
        </p:txBody>
      </p:sp>
      <p:sp>
        <p:nvSpPr>
          <p:cNvPr id="16" name="Right Arrow 15"/>
          <p:cNvSpPr/>
          <p:nvPr/>
        </p:nvSpPr>
        <p:spPr bwMode="auto">
          <a:xfrm>
            <a:off x="514484" y="3327678"/>
            <a:ext cx="1307646" cy="212023"/>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4" tIns="34288" rIns="68574" bIns="34288" numCol="1" rtlCol="0" anchor="ctr" anchorCtr="0" compatLnSpc="1">
            <a:prstTxWarp prst="textNoShape">
              <a:avLst/>
            </a:prstTxWarp>
          </a:bodyPr>
          <a:lstStyle/>
          <a:p>
            <a:pPr algn="ctr" defTabSz="685552" fontAlgn="base">
              <a:spcBef>
                <a:spcPct val="0"/>
              </a:spcBef>
              <a:spcAft>
                <a:spcPct val="0"/>
              </a:spcAft>
            </a:pPr>
            <a:endParaRPr lang="en-US" sz="1700" dirty="0">
              <a:gradFill>
                <a:gsLst>
                  <a:gs pos="0">
                    <a:schemeClr val="tx1"/>
                  </a:gs>
                  <a:gs pos="100000">
                    <a:schemeClr val="tx1"/>
                  </a:gs>
                </a:gsLst>
                <a:lin ang="5400000" scaled="0"/>
              </a:gradFill>
            </a:endParaRPr>
          </a:p>
        </p:txBody>
      </p:sp>
      <p:sp>
        <p:nvSpPr>
          <p:cNvPr id="18" name="Right Arrow 17"/>
          <p:cNvSpPr/>
          <p:nvPr/>
        </p:nvSpPr>
        <p:spPr bwMode="auto">
          <a:xfrm>
            <a:off x="514484" y="3000086"/>
            <a:ext cx="1307646" cy="212023"/>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4" tIns="34288" rIns="68574" bIns="34288" numCol="1" rtlCol="0" anchor="ctr" anchorCtr="0" compatLnSpc="1">
            <a:prstTxWarp prst="textNoShape">
              <a:avLst/>
            </a:prstTxWarp>
          </a:bodyPr>
          <a:lstStyle/>
          <a:p>
            <a:pPr algn="ctr" defTabSz="685552" fontAlgn="base">
              <a:spcBef>
                <a:spcPct val="0"/>
              </a:spcBef>
              <a:spcAft>
                <a:spcPct val="0"/>
              </a:spcAft>
            </a:pPr>
            <a:endParaRPr lang="en-US" sz="1700" dirty="0">
              <a:gradFill>
                <a:gsLst>
                  <a:gs pos="0">
                    <a:schemeClr val="tx1"/>
                  </a:gs>
                  <a:gs pos="100000">
                    <a:schemeClr val="tx1"/>
                  </a:gs>
                </a:gsLst>
                <a:lin ang="5400000" scaled="0"/>
              </a:gradFill>
            </a:endParaRPr>
          </a:p>
        </p:txBody>
      </p:sp>
      <p:sp>
        <p:nvSpPr>
          <p:cNvPr id="19" name="Right Arrow 18"/>
          <p:cNvSpPr/>
          <p:nvPr/>
        </p:nvSpPr>
        <p:spPr bwMode="auto">
          <a:xfrm>
            <a:off x="514484" y="3306389"/>
            <a:ext cx="1307646" cy="212023"/>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4" tIns="34288" rIns="68574" bIns="34288" numCol="1" rtlCol="0" anchor="ctr" anchorCtr="0" compatLnSpc="1">
            <a:prstTxWarp prst="textNoShape">
              <a:avLst/>
            </a:prstTxWarp>
          </a:bodyPr>
          <a:lstStyle/>
          <a:p>
            <a:pPr algn="ctr" defTabSz="685552" fontAlgn="base">
              <a:spcBef>
                <a:spcPct val="0"/>
              </a:spcBef>
              <a:spcAft>
                <a:spcPct val="0"/>
              </a:spcAft>
            </a:pPr>
            <a:endParaRPr lang="en-US" sz="1700" dirty="0">
              <a:gradFill>
                <a:gsLst>
                  <a:gs pos="0">
                    <a:schemeClr val="tx1"/>
                  </a:gs>
                  <a:gs pos="100000">
                    <a:schemeClr val="tx1"/>
                  </a:gs>
                </a:gsLst>
                <a:lin ang="5400000" scaled="0"/>
              </a:gradFill>
            </a:endParaRPr>
          </a:p>
        </p:txBody>
      </p:sp>
      <p:sp>
        <p:nvSpPr>
          <p:cNvPr id="20" name="Right Arrow 19"/>
          <p:cNvSpPr/>
          <p:nvPr/>
        </p:nvSpPr>
        <p:spPr bwMode="auto">
          <a:xfrm>
            <a:off x="514484" y="3613072"/>
            <a:ext cx="1307646" cy="212023"/>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4" tIns="34288" rIns="68574" bIns="34288" numCol="1" rtlCol="0" anchor="ctr" anchorCtr="0" compatLnSpc="1">
            <a:prstTxWarp prst="textNoShape">
              <a:avLst/>
            </a:prstTxWarp>
          </a:bodyPr>
          <a:lstStyle/>
          <a:p>
            <a:pPr algn="ctr" defTabSz="685552" fontAlgn="base">
              <a:spcBef>
                <a:spcPct val="0"/>
              </a:spcBef>
              <a:spcAft>
                <a:spcPct val="0"/>
              </a:spcAft>
            </a:pPr>
            <a:endParaRPr lang="en-US" sz="17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19744378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par>
                                <p:cTn id="13" presetID="10" presetClass="exit" presetSubtype="0" fill="hold" grpId="1" nodeType="withEffect">
                                  <p:stCondLst>
                                    <p:cond delay="0"/>
                                  </p:stCondLst>
                                  <p:childTnLst>
                                    <p:animEffect transition="out" filter="fade">
                                      <p:cBhvr>
                                        <p:cTn id="14" dur="500"/>
                                        <p:tgtEl>
                                          <p:spTgt spid="15"/>
                                        </p:tgtEl>
                                      </p:cBhvr>
                                    </p:animEffect>
                                    <p:set>
                                      <p:cBhvr>
                                        <p:cTn id="15" dur="1" fill="hold">
                                          <p:stCondLst>
                                            <p:cond delay="499"/>
                                          </p:stCondLst>
                                        </p:cTn>
                                        <p:tgtEl>
                                          <p:spTgt spid="1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16"/>
                                        </p:tgtEl>
                                      </p:cBhvr>
                                    </p:animEffect>
                                    <p:set>
                                      <p:cBhvr>
                                        <p:cTn id="20" dur="1" fill="hold">
                                          <p:stCondLst>
                                            <p:cond delay="499"/>
                                          </p:stCondLst>
                                        </p:cTn>
                                        <p:tgtEl>
                                          <p:spTgt spid="1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par>
                                <p:cTn id="36" presetID="10" presetClass="exit" presetSubtype="0" fill="hold" grpId="1" nodeType="withEffect">
                                  <p:stCondLst>
                                    <p:cond delay="0"/>
                                  </p:stCondLst>
                                  <p:childTnLst>
                                    <p:animEffect transition="out" filter="fade">
                                      <p:cBhvr>
                                        <p:cTn id="37" dur="500"/>
                                        <p:tgtEl>
                                          <p:spTgt spid="18"/>
                                        </p:tgtEl>
                                      </p:cBhvr>
                                    </p:animEffect>
                                    <p:set>
                                      <p:cBhvr>
                                        <p:cTn id="38" dur="1" fill="hold">
                                          <p:stCondLst>
                                            <p:cond delay="499"/>
                                          </p:stCondLst>
                                        </p:cTn>
                                        <p:tgtEl>
                                          <p:spTgt spid="18"/>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xit" presetSubtype="0" fill="hold" grpId="1" nodeType="withEffect">
                                  <p:stCondLst>
                                    <p:cond delay="0"/>
                                  </p:stCondLst>
                                  <p:childTnLst>
                                    <p:animEffect transition="out" filter="fade">
                                      <p:cBhvr>
                                        <p:cTn id="45" dur="500"/>
                                        <p:tgtEl>
                                          <p:spTgt spid="19"/>
                                        </p:tgtEl>
                                      </p:cBhvr>
                                    </p:animEffect>
                                    <p:set>
                                      <p:cBhvr>
                                        <p:cTn id="46"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6" grpId="0" animBg="1"/>
      <p:bldP spid="16" grpId="1" animBg="1"/>
      <p:bldP spid="18" grpId="0" animBg="1"/>
      <p:bldP spid="18" grpId="1" animBg="1"/>
      <p:bldP spid="19" grpId="0" animBg="1"/>
      <p:bldP spid="19" grpId="1"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a:t>3. Authentication HTTP Request</a:t>
            </a:r>
            <a:endParaRPr lang="en-US" dirty="0"/>
          </a:p>
        </p:txBody>
      </p:sp>
      <p:sp>
        <p:nvSpPr>
          <p:cNvPr id="5" name="Content Placeholder 4"/>
          <p:cNvSpPr>
            <a:spLocks noGrp="1"/>
          </p:cNvSpPr>
          <p:nvPr>
            <p:ph sz="quarter" idx="10"/>
          </p:nvPr>
        </p:nvSpPr>
        <p:spPr>
          <a:xfrm>
            <a:off x="387534" y="1268020"/>
            <a:ext cx="8368939" cy="2813591"/>
          </a:xfrm>
        </p:spPr>
        <p:txBody>
          <a:bodyPr/>
          <a:lstStyle/>
          <a:p>
            <a:r>
              <a:rPr lang="en-US" dirty="0"/>
              <a:t>POST https://login.live.com/accesstoken.srf HTTP/1.1</a:t>
            </a:r>
          </a:p>
          <a:p>
            <a:r>
              <a:rPr lang="en-US" dirty="0"/>
              <a:t>Content-Type: application/x-www-form-</a:t>
            </a:r>
            <a:r>
              <a:rPr lang="en-US" dirty="0" err="1"/>
              <a:t>urlencoded</a:t>
            </a:r>
            <a:endParaRPr lang="en-US" dirty="0"/>
          </a:p>
          <a:p>
            <a:r>
              <a:rPr lang="en-US" dirty="0"/>
              <a:t>Host: login.live.com</a:t>
            </a:r>
          </a:p>
          <a:p>
            <a:r>
              <a:rPr lang="en-US" dirty="0"/>
              <a:t>Content-Length: 221</a:t>
            </a:r>
          </a:p>
          <a:p>
            <a:endParaRPr lang="en-US" dirty="0"/>
          </a:p>
          <a:p>
            <a:r>
              <a:rPr lang="en-US" dirty="0" smtClean="0"/>
              <a:t>grant_type=client_credentials&amp;client_id=</a:t>
            </a:r>
            <a:r>
              <a:rPr lang="en-US" dirty="0" smtClean="0">
                <a:solidFill>
                  <a:srgbClr val="EF4423"/>
                </a:solidFill>
              </a:rPr>
              <a:t>ms-app%3A%2F%2FS-1-15-2-1633617344-1232597856-4562071667-7893084900-2692585271-282905334-531217761</a:t>
            </a:r>
            <a:r>
              <a:rPr lang="en-US" dirty="0" smtClean="0"/>
              <a:t>&amp;client_secret=</a:t>
            </a:r>
            <a:r>
              <a:rPr lang="en-US" dirty="0" smtClean="0">
                <a:solidFill>
                  <a:schemeClr val="accent6"/>
                </a:solidFill>
              </a:rPr>
              <a:t>XEvTg3USjIpvdWLBFcv44sJHRKcid43QXWfNx3YiJ4g</a:t>
            </a:r>
            <a:r>
              <a:rPr lang="en-US" dirty="0" smtClean="0"/>
              <a:t>&amp;scope=notify.windows.com</a:t>
            </a:r>
            <a:endParaRPr lang="en-US" dirty="0"/>
          </a:p>
        </p:txBody>
      </p:sp>
    </p:spTree>
    <p:extLst>
      <p:ext uri="{BB962C8B-B14F-4D97-AF65-F5344CB8AC3E}">
        <p14:creationId xmlns:p14="http://schemas.microsoft.com/office/powerpoint/2010/main" val="27606916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500" fill="hold"/>
                                        <p:tgtEl>
                                          <p:spTgt spid="5">
                                            <p:txEl>
                                              <p:pRg st="0" end="0"/>
                                            </p:txEl>
                                          </p:spTgt>
                                        </p:tgtEl>
                                        <p:attrNameLst>
                                          <p:attrName>style.color</p:attrName>
                                        </p:attrNameLst>
                                      </p:cBhvr>
                                      <p:to>
                                        <a:srgbClr val="00B0F0"/>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grpId="0" nodeType="clickEffect">
                                  <p:stCondLst>
                                    <p:cond delay="0"/>
                                  </p:stCondLst>
                                  <p:childTnLst>
                                    <p:animClr clrSpc="rgb" dir="cw">
                                      <p:cBhvr override="childStyle">
                                        <p:cTn id="10" dur="500" fill="hold"/>
                                        <p:tgtEl>
                                          <p:spTgt spid="5">
                                            <p:txEl>
                                              <p:pRg st="1" end="1"/>
                                            </p:txEl>
                                          </p:spTgt>
                                        </p:tgtEl>
                                        <p:attrNameLst>
                                          <p:attrName>style.color</p:attrName>
                                        </p:attrNameLst>
                                      </p:cBhvr>
                                      <p:to>
                                        <a:srgbClr val="00B0F0"/>
                                      </p:to>
                                    </p:animClr>
                                  </p:childTnLst>
                                </p:cTn>
                              </p:par>
                              <p:par>
                                <p:cTn id="11" presetID="3" presetClass="emph" presetSubtype="2" fill="hold" grpId="1" nodeType="withEffect">
                                  <p:stCondLst>
                                    <p:cond delay="0"/>
                                  </p:stCondLst>
                                  <p:childTnLst>
                                    <p:animClr clrSpc="rgb" dir="cw">
                                      <p:cBhvr override="childStyle">
                                        <p:cTn id="12" dur="500" fill="hold"/>
                                        <p:tgtEl>
                                          <p:spTgt spid="5">
                                            <p:txEl>
                                              <p:pRg st="0" end="0"/>
                                            </p:txEl>
                                          </p:spTgt>
                                        </p:tgtEl>
                                        <p:attrNameLst>
                                          <p:attrName>style.color</p:attrName>
                                        </p:attrNameLst>
                                      </p:cBhvr>
                                      <p:to>
                                        <a:srgbClr val="232323"/>
                                      </p:to>
                                    </p:animClr>
                                  </p:childTnLst>
                                </p:cTn>
                              </p:par>
                            </p:childTnLst>
                          </p:cTn>
                        </p:par>
                      </p:childTnLst>
                    </p:cTn>
                  </p:par>
                  <p:par>
                    <p:cTn id="13" fill="hold">
                      <p:stCondLst>
                        <p:cond delay="indefinite"/>
                      </p:stCondLst>
                      <p:childTnLst>
                        <p:par>
                          <p:cTn id="14" fill="hold">
                            <p:stCondLst>
                              <p:cond delay="0"/>
                            </p:stCondLst>
                            <p:childTnLst>
                              <p:par>
                                <p:cTn id="15" presetID="3" presetClass="emph" presetSubtype="2" fill="hold" grpId="1" nodeType="clickEffect">
                                  <p:stCondLst>
                                    <p:cond delay="0"/>
                                  </p:stCondLst>
                                  <p:childTnLst>
                                    <p:animClr clrSpc="rgb" dir="cw">
                                      <p:cBhvr override="childStyle">
                                        <p:cTn id="16" dur="500" fill="hold"/>
                                        <p:tgtEl>
                                          <p:spTgt spid="5">
                                            <p:txEl>
                                              <p:pRg st="1" end="1"/>
                                            </p:txEl>
                                          </p:spTgt>
                                        </p:tgtEl>
                                        <p:attrNameLst>
                                          <p:attrName>style.color</p:attrName>
                                        </p:attrNameLst>
                                      </p:cBhvr>
                                      <p:to>
                                        <a:srgbClr val="232323"/>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5" grpId="1"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a:t>3. Authentication HTTP Response</a:t>
            </a:r>
            <a:endParaRPr lang="en-US" dirty="0"/>
          </a:p>
        </p:txBody>
      </p:sp>
      <p:sp>
        <p:nvSpPr>
          <p:cNvPr id="5" name="Content Placeholder 4"/>
          <p:cNvSpPr>
            <a:spLocks noGrp="1"/>
          </p:cNvSpPr>
          <p:nvPr>
            <p:ph sz="quarter" idx="10"/>
          </p:nvPr>
        </p:nvSpPr>
        <p:spPr>
          <a:xfrm>
            <a:off x="387534" y="1268020"/>
            <a:ext cx="8368939" cy="2941831"/>
          </a:xfrm>
        </p:spPr>
        <p:txBody>
          <a:bodyPr/>
          <a:lstStyle/>
          <a:p>
            <a:r>
              <a:rPr lang="en-US" dirty="0"/>
              <a:t>HTTP/1.1 200 OK</a:t>
            </a:r>
          </a:p>
          <a:p>
            <a:r>
              <a:rPr lang="en-US" dirty="0"/>
              <a:t>Cache-Control: no-store</a:t>
            </a:r>
          </a:p>
          <a:p>
            <a:r>
              <a:rPr lang="en-US" dirty="0"/>
              <a:t>Content-Length: 422</a:t>
            </a:r>
          </a:p>
          <a:p>
            <a:r>
              <a:rPr lang="en-US" dirty="0"/>
              <a:t>Content-Type: application/</a:t>
            </a:r>
            <a:r>
              <a:rPr lang="en-US" dirty="0" err="1"/>
              <a:t>json</a:t>
            </a:r>
            <a:endParaRPr lang="en-US" dirty="0"/>
          </a:p>
          <a:p>
            <a:r>
              <a:rPr lang="en-US" dirty="0"/>
              <a:t>Connection: close</a:t>
            </a:r>
          </a:p>
          <a:p>
            <a:r>
              <a:rPr lang="en-US" dirty="0" smtClean="0"/>
              <a:t>{</a:t>
            </a:r>
          </a:p>
          <a:p>
            <a:pPr marL="348842"/>
            <a:r>
              <a:rPr lang="en-US" dirty="0" smtClean="0"/>
              <a:t>"</a:t>
            </a:r>
            <a:r>
              <a:rPr lang="en-US" dirty="0"/>
              <a:t>access_token":"</a:t>
            </a:r>
            <a:r>
              <a:rPr lang="en-US" dirty="0" err="1">
                <a:solidFill>
                  <a:schemeClr val="accent1">
                    <a:lumMod val="75000"/>
                  </a:schemeClr>
                </a:solidFill>
              </a:rPr>
              <a:t>EgAcAQMAAAAg</a:t>
            </a:r>
            <a:r>
              <a:rPr lang="en-US" dirty="0">
                <a:solidFill>
                  <a:schemeClr val="accent1">
                    <a:lumMod val="75000"/>
                  </a:schemeClr>
                </a:solidFill>
              </a:rPr>
              <a:t>/</a:t>
            </a:r>
            <a:r>
              <a:rPr lang="en-US" dirty="0" err="1">
                <a:solidFill>
                  <a:schemeClr val="accent1">
                    <a:lumMod val="75000"/>
                  </a:schemeClr>
                </a:solidFill>
              </a:rPr>
              <a:t>RBw</a:t>
            </a:r>
            <a:r>
              <a:rPr lang="en-US" dirty="0">
                <a:solidFill>
                  <a:schemeClr val="accent1">
                    <a:lumMod val="75000"/>
                  </a:schemeClr>
                </a:solidFill>
              </a:rPr>
              <a:t>++jdA1MzM0LTUzMTIxNzc2MQA=</a:t>
            </a:r>
            <a:r>
              <a:rPr lang="en-US" dirty="0"/>
              <a:t>", </a:t>
            </a:r>
            <a:r>
              <a:rPr lang="en-US" dirty="0" smtClean="0"/>
              <a:t>"</a:t>
            </a:r>
            <a:r>
              <a:rPr lang="en-US" dirty="0" err="1"/>
              <a:t>token_type":"</a:t>
            </a:r>
            <a:r>
              <a:rPr lang="en-US" dirty="0" err="1" smtClean="0"/>
              <a:t>bearer</a:t>
            </a:r>
            <a:r>
              <a:rPr lang="en-US" dirty="0" smtClean="0"/>
              <a:t>“</a:t>
            </a:r>
          </a:p>
          <a:p>
            <a:r>
              <a:rPr lang="en-US" dirty="0" smtClean="0"/>
              <a:t>}</a:t>
            </a:r>
            <a:endParaRPr lang="en-US" dirty="0"/>
          </a:p>
        </p:txBody>
      </p:sp>
    </p:spTree>
    <p:extLst>
      <p:ext uri="{BB962C8B-B14F-4D97-AF65-F5344CB8AC3E}">
        <p14:creationId xmlns:p14="http://schemas.microsoft.com/office/powerpoint/2010/main" val="1021858984"/>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a:t>3. Push Notification HTTP Request</a:t>
            </a:r>
          </a:p>
        </p:txBody>
      </p:sp>
      <p:sp>
        <p:nvSpPr>
          <p:cNvPr id="3" name="Content Placeholder 2"/>
          <p:cNvSpPr>
            <a:spLocks noGrp="1"/>
          </p:cNvSpPr>
          <p:nvPr>
            <p:ph type="body" sz="quarter" idx="10"/>
          </p:nvPr>
        </p:nvSpPr>
        <p:spPr>
          <a:xfrm>
            <a:off x="387534" y="1271589"/>
            <a:ext cx="8368939" cy="3965188"/>
          </a:xfrm>
        </p:spPr>
        <p:txBody>
          <a:bodyPr/>
          <a:lstStyle/>
          <a:p>
            <a:r>
              <a:rPr lang="nn-NO" dirty="0"/>
              <a:t>POST https://db3.notify.windows.com/?token=AQI8iP%2OtQE%3d HTTP/1.1</a:t>
            </a:r>
          </a:p>
          <a:p>
            <a:r>
              <a:rPr lang="en-US" dirty="0"/>
              <a:t>Content-Type: text/xml</a:t>
            </a:r>
          </a:p>
          <a:p>
            <a:r>
              <a:rPr lang="en-US" dirty="0"/>
              <a:t>Host: db3.notify.windows.com</a:t>
            </a:r>
          </a:p>
          <a:p>
            <a:r>
              <a:rPr lang="en-US" dirty="0"/>
              <a:t>X-WNS-Type: </a:t>
            </a:r>
            <a:r>
              <a:rPr lang="en-US" dirty="0" err="1"/>
              <a:t>wns</a:t>
            </a:r>
            <a:r>
              <a:rPr lang="en-US" dirty="0"/>
              <a:t>/badge</a:t>
            </a:r>
          </a:p>
          <a:p>
            <a:r>
              <a:rPr lang="en-US" dirty="0"/>
              <a:t>Authorization: Bearer </a:t>
            </a:r>
            <a:r>
              <a:rPr lang="en-US" dirty="0" err="1">
                <a:solidFill>
                  <a:schemeClr val="accent1">
                    <a:lumMod val="75000"/>
                  </a:schemeClr>
                </a:solidFill>
              </a:rPr>
              <a:t>EgAcAQMAAAAg</a:t>
            </a:r>
            <a:r>
              <a:rPr lang="en-US" dirty="0">
                <a:solidFill>
                  <a:schemeClr val="accent1">
                    <a:lumMod val="75000"/>
                  </a:schemeClr>
                </a:solidFill>
              </a:rPr>
              <a:t>/</a:t>
            </a:r>
            <a:r>
              <a:rPr lang="en-US" dirty="0" err="1">
                <a:solidFill>
                  <a:schemeClr val="accent1">
                    <a:lumMod val="75000"/>
                  </a:schemeClr>
                </a:solidFill>
              </a:rPr>
              <a:t>RBw</a:t>
            </a:r>
            <a:r>
              <a:rPr lang="en-US" dirty="0">
                <a:solidFill>
                  <a:schemeClr val="accent1">
                    <a:lumMod val="75000"/>
                  </a:schemeClr>
                </a:solidFill>
              </a:rPr>
              <a:t>++jdA1MzM0LTUzMTIxNzc2MQA</a:t>
            </a:r>
            <a:r>
              <a:rPr lang="en-US" dirty="0" smtClean="0">
                <a:solidFill>
                  <a:schemeClr val="accent1">
                    <a:lumMod val="75000"/>
                  </a:schemeClr>
                </a:solidFill>
              </a:rPr>
              <a:t>=</a:t>
            </a:r>
          </a:p>
          <a:p>
            <a:r>
              <a:rPr lang="en-US" dirty="0"/>
              <a:t>Content-Length: 58</a:t>
            </a:r>
          </a:p>
          <a:p>
            <a:endParaRPr lang="en-US" dirty="0" smtClean="0"/>
          </a:p>
          <a:p>
            <a:r>
              <a:rPr lang="en-US" dirty="0"/>
              <a:t>&lt;?xml version="1.0" encoding="utf-8"?&gt;</a:t>
            </a:r>
          </a:p>
          <a:p>
            <a:r>
              <a:rPr lang="en-US" dirty="0"/>
              <a:t>&lt;badge value="34"/&gt;</a:t>
            </a:r>
          </a:p>
          <a:p>
            <a:endParaRPr lang="en-US" dirty="0"/>
          </a:p>
          <a:p>
            <a:endParaRPr lang="en-US" dirty="0" smtClean="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2301" y="3712231"/>
            <a:ext cx="2051077" cy="985976"/>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02299" y="3712231"/>
            <a:ext cx="2051077" cy="985976"/>
          </a:xfrm>
          <a:prstGeom prst="rect">
            <a:avLst/>
          </a:prstGeom>
        </p:spPr>
      </p:pic>
    </p:spTree>
    <p:extLst>
      <p:ext uri="{BB962C8B-B14F-4D97-AF65-F5344CB8AC3E}">
        <p14:creationId xmlns:p14="http://schemas.microsoft.com/office/powerpoint/2010/main" val="356882609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500" fill="hold"/>
                                        <p:tgtEl>
                                          <p:spTgt spid="3">
                                            <p:txEl>
                                              <p:pRg st="0" end="0"/>
                                            </p:txEl>
                                          </p:spTgt>
                                        </p:tgtEl>
                                        <p:attrNameLst>
                                          <p:attrName>style.color</p:attrName>
                                        </p:attrNameLst>
                                      </p:cBhvr>
                                      <p:to>
                                        <a:srgbClr val="00B0F0"/>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override="childStyle">
                                        <p:cTn id="10" dur="500" fill="hold"/>
                                        <p:tgtEl>
                                          <p:spTgt spid="3">
                                            <p:txEl>
                                              <p:pRg st="0" end="0"/>
                                            </p:txEl>
                                          </p:spTgt>
                                        </p:tgtEl>
                                        <p:attrNameLst>
                                          <p:attrName>style.color</p:attrName>
                                        </p:attrNameLst>
                                      </p:cBhvr>
                                      <p:to>
                                        <a:srgbClr val="232323"/>
                                      </p:to>
                                    </p:animClr>
                                  </p:childTnLst>
                                </p:cTn>
                              </p:par>
                              <p:par>
                                <p:cTn id="11" presetID="3" presetClass="emph" presetSubtype="2" fill="hold" nodeType="withEffect">
                                  <p:stCondLst>
                                    <p:cond delay="0"/>
                                  </p:stCondLst>
                                  <p:childTnLst>
                                    <p:animClr clrSpc="rgb" dir="cw">
                                      <p:cBhvr override="childStyle">
                                        <p:cTn id="12" dur="500" fill="hold"/>
                                        <p:tgtEl>
                                          <p:spTgt spid="3">
                                            <p:txEl>
                                              <p:pRg st="1" end="1"/>
                                            </p:txEl>
                                          </p:spTgt>
                                        </p:tgtEl>
                                        <p:attrNameLst>
                                          <p:attrName>style.color</p:attrName>
                                        </p:attrNameLst>
                                      </p:cBhvr>
                                      <p:to>
                                        <a:schemeClr val="accent2"/>
                                      </p:to>
                                    </p:animClr>
                                  </p:childTnLst>
                                </p:cTn>
                              </p:par>
                            </p:childTnLst>
                          </p:cTn>
                        </p:par>
                      </p:childTnLst>
                    </p:cTn>
                  </p:par>
                  <p:par>
                    <p:cTn id="13" fill="hold">
                      <p:stCondLst>
                        <p:cond delay="indefinite"/>
                      </p:stCondLst>
                      <p:childTnLst>
                        <p:par>
                          <p:cTn id="14" fill="hold">
                            <p:stCondLst>
                              <p:cond delay="0"/>
                            </p:stCondLst>
                            <p:childTnLst>
                              <p:par>
                                <p:cTn id="15" presetID="3" presetClass="emph" presetSubtype="2" fill="hold" nodeType="clickEffect">
                                  <p:stCondLst>
                                    <p:cond delay="0"/>
                                  </p:stCondLst>
                                  <p:childTnLst>
                                    <p:animClr clrSpc="rgb" dir="cw">
                                      <p:cBhvr override="childStyle">
                                        <p:cTn id="16" dur="500" fill="hold"/>
                                        <p:tgtEl>
                                          <p:spTgt spid="3">
                                            <p:txEl>
                                              <p:pRg st="3" end="3"/>
                                            </p:txEl>
                                          </p:spTgt>
                                        </p:tgtEl>
                                        <p:attrNameLst>
                                          <p:attrName>style.color</p:attrName>
                                        </p:attrNameLst>
                                      </p:cBhvr>
                                      <p:to>
                                        <a:srgbClr val="00B0F0"/>
                                      </p:to>
                                    </p:animClr>
                                  </p:childTnLst>
                                </p:cTn>
                              </p:par>
                              <p:par>
                                <p:cTn id="17" presetID="3" presetClass="emph" presetSubtype="2" fill="hold" nodeType="withEffect">
                                  <p:stCondLst>
                                    <p:cond delay="0"/>
                                  </p:stCondLst>
                                  <p:childTnLst>
                                    <p:animClr clrSpc="rgb" dir="cw">
                                      <p:cBhvr override="childStyle">
                                        <p:cTn id="18" dur="500" fill="hold"/>
                                        <p:tgtEl>
                                          <p:spTgt spid="3">
                                            <p:txEl>
                                              <p:pRg st="1" end="1"/>
                                            </p:txEl>
                                          </p:spTgt>
                                        </p:tgtEl>
                                        <p:attrNameLst>
                                          <p:attrName>style.color</p:attrName>
                                        </p:attrNameLst>
                                      </p:cBhvr>
                                      <p:to>
                                        <a:schemeClr val="tx2"/>
                                      </p:to>
                                    </p:animClr>
                                  </p:childTnLst>
                                </p:cTn>
                              </p:par>
                            </p:childTnLst>
                          </p:cTn>
                        </p:par>
                      </p:childTnLst>
                    </p:cTn>
                  </p:par>
                  <p:par>
                    <p:cTn id="19" fill="hold">
                      <p:stCondLst>
                        <p:cond delay="indefinite"/>
                      </p:stCondLst>
                      <p:childTnLst>
                        <p:par>
                          <p:cTn id="20" fill="hold">
                            <p:stCondLst>
                              <p:cond delay="0"/>
                            </p:stCondLst>
                            <p:childTnLst>
                              <p:par>
                                <p:cTn id="21" presetID="26" presetClass="emph" presetSubtype="0" fill="hold" nodeType="clickEffect">
                                  <p:stCondLst>
                                    <p:cond delay="0"/>
                                  </p:stCondLst>
                                  <p:childTnLst>
                                    <p:animEffect transition="out" filter="fade">
                                      <p:cBhvr>
                                        <p:cTn id="22" dur="500" tmFilter="0, 0; .2, .5; .8, .5; 1, 0"/>
                                        <p:tgtEl>
                                          <p:spTgt spid="3">
                                            <p:txEl>
                                              <p:pRg st="4" end="4"/>
                                            </p:txEl>
                                          </p:spTgt>
                                        </p:tgtEl>
                                      </p:cBhvr>
                                    </p:animEffect>
                                    <p:animScale>
                                      <p:cBhvr>
                                        <p:cTn id="23" dur="250" autoRev="1" fill="hold"/>
                                        <p:tgtEl>
                                          <p:spTgt spid="3">
                                            <p:txEl>
                                              <p:pRg st="4" end="4"/>
                                            </p:txEl>
                                          </p:spTgt>
                                        </p:tgtEl>
                                      </p:cBhvr>
                                      <p:by x="105000" y="105000"/>
                                    </p:animScale>
                                  </p:childTnLst>
                                </p:cTn>
                              </p:par>
                            </p:childTnLst>
                          </p:cTn>
                        </p:par>
                      </p:childTnLst>
                    </p:cTn>
                  </p:par>
                  <p:par>
                    <p:cTn id="24" fill="hold">
                      <p:stCondLst>
                        <p:cond delay="indefinite"/>
                      </p:stCondLst>
                      <p:childTnLst>
                        <p:par>
                          <p:cTn id="25" fill="hold">
                            <p:stCondLst>
                              <p:cond delay="0"/>
                            </p:stCondLst>
                            <p:childTnLst>
                              <p:par>
                                <p:cTn id="26" presetID="3" presetClass="emph" presetSubtype="2" fill="hold" nodeType="clickEffect">
                                  <p:stCondLst>
                                    <p:cond delay="0"/>
                                  </p:stCondLst>
                                  <p:childTnLst>
                                    <p:animClr clrSpc="rgb" dir="cw">
                                      <p:cBhvr override="childStyle">
                                        <p:cTn id="27" dur="500" fill="hold"/>
                                        <p:tgtEl>
                                          <p:spTgt spid="3">
                                            <p:txEl>
                                              <p:pRg st="7" end="7"/>
                                            </p:txEl>
                                          </p:spTgt>
                                        </p:tgtEl>
                                        <p:attrNameLst>
                                          <p:attrName>style.color</p:attrName>
                                        </p:attrNameLst>
                                      </p:cBhvr>
                                      <p:to>
                                        <a:schemeClr val="accent2"/>
                                      </p:to>
                                    </p:animClr>
                                  </p:childTnLst>
                                </p:cTn>
                              </p:par>
                              <p:par>
                                <p:cTn id="28" presetID="3" presetClass="emph" presetSubtype="2" fill="hold" nodeType="withEffect">
                                  <p:stCondLst>
                                    <p:cond delay="0"/>
                                  </p:stCondLst>
                                  <p:childTnLst>
                                    <p:animClr clrSpc="rgb" dir="cw">
                                      <p:cBhvr override="childStyle">
                                        <p:cTn id="29" dur="500" fill="hold"/>
                                        <p:tgtEl>
                                          <p:spTgt spid="3">
                                            <p:txEl>
                                              <p:pRg st="8" end="8"/>
                                            </p:txEl>
                                          </p:spTgt>
                                        </p:tgtEl>
                                        <p:attrNameLst>
                                          <p:attrName>style.color</p:attrName>
                                        </p:attrNameLst>
                                      </p:cBhvr>
                                      <p:to>
                                        <a:schemeClr val="accent2"/>
                                      </p:to>
                                    </p:animClr>
                                  </p:childTnLst>
                                </p:cTn>
                              </p:par>
                              <p:par>
                                <p:cTn id="30" presetID="3" presetClass="emph" presetSubtype="2" fill="hold" nodeType="withEffect">
                                  <p:stCondLst>
                                    <p:cond delay="0"/>
                                  </p:stCondLst>
                                  <p:childTnLst>
                                    <p:animClr clrSpc="rgb" dir="cw">
                                      <p:cBhvr override="childStyle">
                                        <p:cTn id="31" dur="500" fill="hold"/>
                                        <p:tgtEl>
                                          <p:spTgt spid="3">
                                            <p:txEl>
                                              <p:pRg st="3" end="3"/>
                                            </p:txEl>
                                          </p:spTgt>
                                        </p:tgtEl>
                                        <p:attrNameLst>
                                          <p:attrName>style.color</p:attrName>
                                        </p:attrNameLst>
                                      </p:cBhvr>
                                      <p:to>
                                        <a:srgbClr val="232323"/>
                                      </p:to>
                                    </p:animClr>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par>
                                <p:cTn id="37" presetID="3" presetClass="emph" presetSubtype="2" fill="hold" nodeType="withEffect">
                                  <p:stCondLst>
                                    <p:cond delay="0"/>
                                  </p:stCondLst>
                                  <p:childTnLst>
                                    <p:animClr clrSpc="rgb" dir="cw">
                                      <p:cBhvr override="childStyle">
                                        <p:cTn id="38" dur="500" fill="hold"/>
                                        <p:tgtEl>
                                          <p:spTgt spid="3">
                                            <p:txEl>
                                              <p:pRg st="7" end="7"/>
                                            </p:txEl>
                                          </p:spTgt>
                                        </p:tgtEl>
                                        <p:attrNameLst>
                                          <p:attrName>style.color</p:attrName>
                                        </p:attrNameLst>
                                      </p:cBhvr>
                                      <p:to>
                                        <a:schemeClr val="tx2"/>
                                      </p:to>
                                    </p:animClr>
                                  </p:childTnLst>
                                </p:cTn>
                              </p:par>
                              <p:par>
                                <p:cTn id="39" presetID="3" presetClass="emph" presetSubtype="2" fill="hold" nodeType="withEffect">
                                  <p:stCondLst>
                                    <p:cond delay="0"/>
                                  </p:stCondLst>
                                  <p:childTnLst>
                                    <p:animClr clrSpc="rgb" dir="cw">
                                      <p:cBhvr override="childStyle">
                                        <p:cTn id="40" dur="500" fill="hold"/>
                                        <p:tgtEl>
                                          <p:spTgt spid="3">
                                            <p:txEl>
                                              <p:pRg st="8" end="8"/>
                                            </p:txEl>
                                          </p:spTgt>
                                        </p:tgtEl>
                                        <p:attrNameLst>
                                          <p:attrName>style.color</p:attrName>
                                        </p:attrNameLst>
                                      </p:cBhvr>
                                      <p:to>
                                        <a:schemeClr val="tx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a:t>3. Push Notification HTTP Response</a:t>
            </a:r>
          </a:p>
        </p:txBody>
      </p:sp>
      <p:sp>
        <p:nvSpPr>
          <p:cNvPr id="3" name="Content Placeholder 2"/>
          <p:cNvSpPr>
            <a:spLocks noGrp="1"/>
          </p:cNvSpPr>
          <p:nvPr>
            <p:ph type="body" sz="quarter" idx="10"/>
          </p:nvPr>
        </p:nvSpPr>
        <p:spPr>
          <a:xfrm>
            <a:off x="387534" y="1271592"/>
            <a:ext cx="8368939" cy="1641475"/>
          </a:xfrm>
        </p:spPr>
        <p:txBody>
          <a:bodyPr/>
          <a:lstStyle/>
          <a:p>
            <a:r>
              <a:rPr lang="en-US" dirty="0"/>
              <a:t>HTTP/1.1 200 OK</a:t>
            </a:r>
          </a:p>
          <a:p>
            <a:r>
              <a:rPr lang="en-US" dirty="0"/>
              <a:t>Content-Length: 0</a:t>
            </a:r>
          </a:p>
          <a:p>
            <a:r>
              <a:rPr lang="en-US" dirty="0"/>
              <a:t>X-WNS-NOTIFICATIONSTATUS: received</a:t>
            </a:r>
          </a:p>
          <a:p>
            <a:r>
              <a:rPr lang="en-US" dirty="0"/>
              <a:t>X-WNS-MSG-ID: 1ACD59E4683FE4BF</a:t>
            </a:r>
          </a:p>
          <a:p>
            <a:r>
              <a:rPr lang="en-US" dirty="0"/>
              <a:t>X-WNS-DEBUG-TRACE: </a:t>
            </a:r>
            <a:r>
              <a:rPr lang="en-US" dirty="0" smtClean="0"/>
              <a:t>DB3WNS4011434</a:t>
            </a:r>
            <a:endParaRPr lang="en-US" dirty="0"/>
          </a:p>
        </p:txBody>
      </p:sp>
      <p:sp>
        <p:nvSpPr>
          <p:cNvPr id="9" name="Content Placeholder 2"/>
          <p:cNvSpPr txBox="1">
            <a:spLocks/>
          </p:cNvSpPr>
          <p:nvPr/>
        </p:nvSpPr>
        <p:spPr>
          <a:xfrm>
            <a:off x="387534" y="3265087"/>
            <a:ext cx="8368939" cy="1251625"/>
          </a:xfrm>
          <a:prstGeom prst="rect">
            <a:avLst/>
          </a:prstGeom>
        </p:spPr>
        <p:txBody>
          <a:bodyPr vert="horz" wrap="square" lIns="0" tIns="0" rIns="0" bIns="0" rtlCol="0">
            <a:spAutoFit/>
          </a:bodyPr>
          <a:lstStyle>
            <a:lvl1pPr marL="0" indent="0" algn="l" defTabSz="914363" rtl="0" eaLnBrk="1" latinLnBrk="0" hangingPunct="1">
              <a:lnSpc>
                <a:spcPct val="100000"/>
              </a:lnSpc>
              <a:spcBef>
                <a:spcPts val="600"/>
              </a:spcBef>
              <a:buFont typeface="Arial" pitchFamily="34" charset="0"/>
              <a:buNone/>
              <a:defRPr sz="2400" b="0" kern="1200">
                <a:ln>
                  <a:solidFill>
                    <a:schemeClr val="bg1">
                      <a:alpha val="0"/>
                    </a:schemeClr>
                  </a:solidFill>
                </a:ln>
                <a:solidFill>
                  <a:srgbClr val="595959"/>
                </a:solidFill>
                <a:latin typeface="Consolas" pitchFamily="49" charset="0"/>
                <a:ea typeface="+mn-ea"/>
                <a:cs typeface="Consolas" pitchFamily="49" charset="0"/>
              </a:defRPr>
            </a:lvl1pPr>
            <a:lvl2pPr marL="384954" indent="-7937" algn="l" defTabSz="914363" rtl="0" eaLnBrk="1" latinLnBrk="0" hangingPunct="1">
              <a:lnSpc>
                <a:spcPct val="100000"/>
              </a:lnSpc>
              <a:spcBef>
                <a:spcPts val="600"/>
              </a:spcBef>
              <a:buFont typeface="Arial" pitchFamily="34" charset="0"/>
              <a:buNone/>
              <a:defRPr sz="2000" b="0" kern="1200">
                <a:ln>
                  <a:solidFill>
                    <a:schemeClr val="bg1">
                      <a:alpha val="0"/>
                    </a:schemeClr>
                  </a:solidFill>
                </a:ln>
                <a:solidFill>
                  <a:srgbClr val="595959"/>
                </a:solidFill>
                <a:latin typeface="Consolas" pitchFamily="49" charset="0"/>
                <a:ea typeface="+mn-ea"/>
                <a:cs typeface="Consolas" pitchFamily="49" charset="0"/>
              </a:defRPr>
            </a:lvl2pPr>
            <a:lvl3pPr marL="761970" indent="-7937" algn="l" defTabSz="914363" rtl="0" eaLnBrk="1" latinLnBrk="0" hangingPunct="1">
              <a:lnSpc>
                <a:spcPct val="100000"/>
              </a:lnSpc>
              <a:spcBef>
                <a:spcPts val="600"/>
              </a:spcBef>
              <a:buFont typeface="Arial" pitchFamily="34" charset="0"/>
              <a:buNone/>
              <a:defRPr sz="1800" b="0" kern="1200">
                <a:ln>
                  <a:solidFill>
                    <a:schemeClr val="bg1">
                      <a:alpha val="0"/>
                    </a:schemeClr>
                  </a:solidFill>
                </a:ln>
                <a:solidFill>
                  <a:srgbClr val="595959"/>
                </a:solidFill>
                <a:latin typeface="Consolas" pitchFamily="49" charset="0"/>
                <a:ea typeface="+mn-ea"/>
                <a:cs typeface="Consolas" pitchFamily="49" charset="0"/>
              </a:defRPr>
            </a:lvl3pPr>
            <a:lvl4pPr marL="1094009" indent="7937" algn="l" defTabSz="914363" rtl="0" eaLnBrk="1" latinLnBrk="0" hangingPunct="1">
              <a:lnSpc>
                <a:spcPct val="100000"/>
              </a:lnSpc>
              <a:spcBef>
                <a:spcPts val="600"/>
              </a:spcBef>
              <a:buFont typeface="Arial" pitchFamily="34" charset="0"/>
              <a:buNone/>
              <a:defRPr sz="1800" b="0" kern="1200">
                <a:ln>
                  <a:solidFill>
                    <a:schemeClr val="bg1">
                      <a:alpha val="0"/>
                    </a:schemeClr>
                  </a:solidFill>
                </a:ln>
                <a:solidFill>
                  <a:srgbClr val="595959"/>
                </a:solidFill>
                <a:latin typeface="Consolas" pitchFamily="49" charset="0"/>
                <a:ea typeface="+mn-ea"/>
                <a:cs typeface="Consolas" pitchFamily="49" charset="0"/>
              </a:defRPr>
            </a:lvl4pPr>
            <a:lvl5pPr marL="1426047" indent="0" algn="l" defTabSz="914363" rtl="0" eaLnBrk="1" latinLnBrk="0" hangingPunct="1">
              <a:lnSpc>
                <a:spcPct val="100000"/>
              </a:lnSpc>
              <a:spcBef>
                <a:spcPts val="600"/>
              </a:spcBef>
              <a:buFont typeface="Arial" pitchFamily="34" charset="0"/>
              <a:buNone/>
              <a:defRPr sz="1800" b="0" kern="1200">
                <a:ln>
                  <a:solidFill>
                    <a:schemeClr val="bg1">
                      <a:alpha val="0"/>
                    </a:schemeClr>
                  </a:solidFill>
                </a:ln>
                <a:solidFill>
                  <a:srgbClr val="595959"/>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chemeClr val="accent2"/>
                </a:solidFill>
                <a:latin typeface="Segoe UI Light" pitchFamily="34" charset="0"/>
              </a:rPr>
              <a:t>Important Notes</a:t>
            </a:r>
          </a:p>
          <a:p>
            <a:pPr marL="8336" lvl="2" indent="-4763" defTabSz="685318" fontAlgn="base">
              <a:spcBef>
                <a:spcPts val="225"/>
              </a:spcBef>
              <a:spcAft>
                <a:spcPct val="0"/>
              </a:spcAft>
            </a:pPr>
            <a:r>
              <a:rPr lang="en-US" dirty="0">
                <a:latin typeface="+mn-lt"/>
                <a:cs typeface="+mn-cs"/>
              </a:rPr>
              <a:t>Device can be offline or disconnected. Success indicates that the request was successfully received by WNS; not necessarily that the user saw it.</a:t>
            </a:r>
          </a:p>
          <a:p>
            <a:pPr marL="8336" lvl="2" indent="-4763" defTabSz="685318" fontAlgn="base">
              <a:spcBef>
                <a:spcPts val="225"/>
              </a:spcBef>
              <a:spcAft>
                <a:spcPct val="0"/>
              </a:spcAft>
            </a:pPr>
            <a:r>
              <a:rPr lang="en-US" dirty="0">
                <a:latin typeface="+mn-lt"/>
                <a:cs typeface="+mn-cs"/>
              </a:rPr>
              <a:t>Additional headers in the response for notification and device status.</a:t>
            </a:r>
          </a:p>
        </p:txBody>
      </p:sp>
    </p:spTree>
    <p:extLst>
      <p:ext uri="{BB962C8B-B14F-4D97-AF65-F5344CB8AC3E}">
        <p14:creationId xmlns:p14="http://schemas.microsoft.com/office/powerpoint/2010/main" val="188918697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alpha val="99000"/>
          </a:schemeClr>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447138" y="1785569"/>
            <a:ext cx="4420925" cy="1142621"/>
          </a:xfrm>
        </p:spPr>
        <p:txBody>
          <a:bodyPr/>
          <a:lstStyle/>
          <a:p>
            <a:r>
              <a:rPr lang="en-US" dirty="0"/>
              <a:t>Windows Push Notification </a:t>
            </a:r>
            <a:r>
              <a:rPr lang="en-US" dirty="0" smtClean="0"/>
              <a:t>Recipe</a:t>
            </a:r>
            <a:br>
              <a:rPr lang="en-US" dirty="0" smtClean="0"/>
            </a:br>
            <a:r>
              <a:rPr lang="en-US" dirty="0" smtClean="0"/>
              <a:t/>
            </a:r>
            <a:br>
              <a:rPr lang="en-US" dirty="0" smtClean="0"/>
            </a:br>
            <a:endParaRPr lang="en-US" dirty="0"/>
          </a:p>
        </p:txBody>
      </p:sp>
      <p:sp>
        <p:nvSpPr>
          <p:cNvPr id="2" name="Text Placeholder 1"/>
          <p:cNvSpPr>
            <a:spLocks noGrp="1"/>
          </p:cNvSpPr>
          <p:nvPr>
            <p:ph type="body" sz="quarter" idx="10"/>
          </p:nvPr>
        </p:nvSpPr>
        <p:spPr>
          <a:xfrm>
            <a:off x="1449020" y="3319174"/>
            <a:ext cx="6656137" cy="955904"/>
          </a:xfrm>
        </p:spPr>
        <p:txBody>
          <a:bodyPr/>
          <a:lstStyle/>
          <a:p>
            <a:r>
              <a:rPr lang="en-US" sz="5400" dirty="0"/>
              <a:t>Install-Package </a:t>
            </a:r>
            <a:r>
              <a:rPr lang="en-US" sz="5400" dirty="0" err="1"/>
              <a:t>WnsRecipe</a:t>
            </a:r>
            <a:endParaRPr lang="en-US" sz="5400" dirty="0"/>
          </a:p>
        </p:txBody>
      </p:sp>
    </p:spTree>
    <p:extLst>
      <p:ext uri="{BB962C8B-B14F-4D97-AF65-F5344CB8AC3E}">
        <p14:creationId xmlns:p14="http://schemas.microsoft.com/office/powerpoint/2010/main" val="221532377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a:t>3. Authentication Code</a:t>
            </a:r>
          </a:p>
        </p:txBody>
      </p:sp>
      <p:sp>
        <p:nvSpPr>
          <p:cNvPr id="3" name="Content Placeholder 2"/>
          <p:cNvSpPr>
            <a:spLocks noGrp="1"/>
          </p:cNvSpPr>
          <p:nvPr>
            <p:ph type="body" sz="quarter" idx="10"/>
          </p:nvPr>
        </p:nvSpPr>
        <p:spPr>
          <a:xfrm>
            <a:off x="387534" y="1271589"/>
            <a:ext cx="8368939" cy="2664832"/>
          </a:xfrm>
        </p:spPr>
        <p:txBody>
          <a:bodyPr/>
          <a:lstStyle/>
          <a:p>
            <a:r>
              <a:rPr lang="en-US" dirty="0">
                <a:solidFill>
                  <a:schemeClr val="accent4"/>
                </a:solidFill>
              </a:rPr>
              <a:t>//Include namespace  from the </a:t>
            </a:r>
            <a:r>
              <a:rPr lang="en-US" dirty="0" err="1">
                <a:solidFill>
                  <a:schemeClr val="accent4"/>
                </a:solidFill>
              </a:rPr>
              <a:t>WnsRecipe</a:t>
            </a:r>
            <a:r>
              <a:rPr lang="en-US" dirty="0">
                <a:solidFill>
                  <a:schemeClr val="accent4"/>
                </a:solidFill>
              </a:rPr>
              <a:t> installed via </a:t>
            </a:r>
            <a:r>
              <a:rPr lang="en-US" dirty="0" err="1">
                <a:solidFill>
                  <a:schemeClr val="accent4"/>
                </a:solidFill>
              </a:rPr>
              <a:t>NuGet</a:t>
            </a:r>
            <a:endParaRPr lang="en-US" dirty="0">
              <a:solidFill>
                <a:schemeClr val="accent2"/>
              </a:solidFill>
            </a:endParaRPr>
          </a:p>
          <a:p>
            <a:r>
              <a:rPr lang="en-US" dirty="0">
                <a:solidFill>
                  <a:schemeClr val="accent2"/>
                </a:solidFill>
              </a:rPr>
              <a:t>using</a:t>
            </a:r>
            <a:r>
              <a:rPr lang="en-US" dirty="0"/>
              <a:t> </a:t>
            </a:r>
            <a:r>
              <a:rPr lang="en-US" dirty="0" err="1"/>
              <a:t>NotificationsExtensions</a:t>
            </a:r>
            <a:r>
              <a:rPr lang="en-US"/>
              <a:t>;</a:t>
            </a:r>
          </a:p>
          <a:p>
            <a:endParaRPr lang="en-US" smtClean="0">
              <a:solidFill>
                <a:schemeClr val="accent4"/>
              </a:solidFill>
            </a:endParaRPr>
          </a:p>
          <a:p>
            <a:r>
              <a:rPr lang="en-US" dirty="0" smtClean="0">
                <a:solidFill>
                  <a:schemeClr val="accent4"/>
                </a:solidFill>
              </a:rPr>
              <a:t>// </a:t>
            </a:r>
            <a:r>
              <a:rPr lang="en-US" dirty="0">
                <a:solidFill>
                  <a:schemeClr val="accent4"/>
                </a:solidFill>
              </a:rPr>
              <a:t>Constructor takes your Package SID and secret key</a:t>
            </a:r>
          </a:p>
          <a:p>
            <a:r>
              <a:rPr lang="en-US" dirty="0" err="1">
                <a:solidFill>
                  <a:schemeClr val="accent6">
                    <a:lumMod val="60000"/>
                    <a:lumOff val="40000"/>
                  </a:schemeClr>
                </a:solidFill>
              </a:rPr>
              <a:t>IAccessTokenProvider</a:t>
            </a:r>
            <a:r>
              <a:rPr lang="en-US" dirty="0"/>
              <a:t> </a:t>
            </a:r>
            <a:r>
              <a:rPr lang="en-US" dirty="0">
                <a:solidFill>
                  <a:schemeClr val="bg2">
                    <a:lumMod val="10000"/>
                  </a:schemeClr>
                </a:solidFill>
              </a:rPr>
              <a:t>_</a:t>
            </a:r>
            <a:r>
              <a:rPr lang="en-US" dirty="0" err="1">
                <a:solidFill>
                  <a:schemeClr val="bg2">
                    <a:lumMod val="10000"/>
                  </a:schemeClr>
                </a:solidFill>
              </a:rPr>
              <a:t>tokenProvider</a:t>
            </a:r>
            <a:r>
              <a:rPr lang="en-US" dirty="0">
                <a:solidFill>
                  <a:schemeClr val="bg2">
                    <a:lumMod val="10000"/>
                  </a:schemeClr>
                </a:solidFill>
              </a:rPr>
              <a:t> </a:t>
            </a:r>
            <a:r>
              <a:rPr lang="en-US" dirty="0"/>
              <a:t>= </a:t>
            </a:r>
            <a:r>
              <a:rPr lang="en-US" dirty="0">
                <a:solidFill>
                  <a:schemeClr val="accent6"/>
                </a:solidFill>
              </a:rPr>
              <a:t>new</a:t>
            </a:r>
            <a:r>
              <a:rPr lang="en-US" dirty="0"/>
              <a:t> </a:t>
            </a:r>
            <a:r>
              <a:rPr lang="en-US" dirty="0" err="1" smtClean="0">
                <a:solidFill>
                  <a:schemeClr val="accent6">
                    <a:lumMod val="60000"/>
                    <a:lumOff val="40000"/>
                  </a:schemeClr>
                </a:solidFill>
              </a:rPr>
              <a:t>WnsAccessTokenProvider</a:t>
            </a:r>
            <a:r>
              <a:rPr lang="en-US" dirty="0" smtClean="0"/>
              <a:t>(</a:t>
            </a:r>
          </a:p>
          <a:p>
            <a:pPr marL="348842"/>
            <a:r>
              <a:rPr lang="en-US" dirty="0" smtClean="0">
                <a:solidFill>
                  <a:schemeClr val="accent5"/>
                </a:solidFill>
              </a:rPr>
              <a:t>"ms-app%3A%2F%2FS-1-15-2-1633617344-1232597856-4562071667-</a:t>
            </a:r>
          </a:p>
          <a:p>
            <a:r>
              <a:rPr lang="en-US" dirty="0" smtClean="0">
                <a:solidFill>
                  <a:schemeClr val="accent5"/>
                </a:solidFill>
              </a:rPr>
              <a:t>7893084900-2692585271-282905334-531217761"</a:t>
            </a:r>
            <a:r>
              <a:rPr lang="en-US" dirty="0" smtClean="0"/>
              <a:t>,</a:t>
            </a:r>
          </a:p>
          <a:p>
            <a:pPr marL="348842"/>
            <a:r>
              <a:rPr lang="en-US" dirty="0" smtClean="0">
                <a:solidFill>
                  <a:schemeClr val="accent5"/>
                </a:solidFill>
              </a:rPr>
              <a:t>"</a:t>
            </a:r>
            <a:r>
              <a:rPr lang="en-US" dirty="0">
                <a:solidFill>
                  <a:schemeClr val="accent5"/>
                </a:solidFill>
              </a:rPr>
              <a:t>XEvTg3USjIpvdWLBFcv44sJHRKcid43QXWfNx3YiJ4g"</a:t>
            </a:r>
            <a:r>
              <a:rPr lang="en-US" dirty="0"/>
              <a:t>);</a:t>
            </a:r>
          </a:p>
        </p:txBody>
      </p:sp>
    </p:spTree>
    <p:extLst>
      <p:ext uri="{BB962C8B-B14F-4D97-AF65-F5344CB8AC3E}">
        <p14:creationId xmlns:p14="http://schemas.microsoft.com/office/powerpoint/2010/main" val="397880666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500"/>
                                        <p:tgtEl>
                                          <p:spTgt spid="3">
                                            <p:txEl>
                                              <p:pRg st="6" end="6"/>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fade">
                                      <p:cBhvr>
                                        <p:cTn id="3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Session Contents</a:t>
            </a:r>
            <a:endParaRPr lang="en-US" dirty="0"/>
          </a:p>
        </p:txBody>
      </p:sp>
      <p:sp>
        <p:nvSpPr>
          <p:cNvPr id="5" name="Content Placeholder 4"/>
          <p:cNvSpPr>
            <a:spLocks noGrp="1"/>
          </p:cNvSpPr>
          <p:nvPr>
            <p:ph type="body" sz="quarter" idx="11"/>
          </p:nvPr>
        </p:nvSpPr>
        <p:spPr>
          <a:xfrm>
            <a:off x="2606032" y="1345150"/>
            <a:ext cx="5210341" cy="3367607"/>
          </a:xfrm>
        </p:spPr>
        <p:txBody>
          <a:bodyPr/>
          <a:lstStyle/>
          <a:p>
            <a:pPr marL="0" indent="2382"/>
            <a:r>
              <a:rPr lang="en-US" sz="2100" dirty="0">
                <a:solidFill>
                  <a:schemeClr val="accent2">
                    <a:alpha val="99000"/>
                  </a:schemeClr>
                </a:solidFill>
              </a:rPr>
              <a:t>Review of Live Tiles</a:t>
            </a:r>
          </a:p>
          <a:p>
            <a:pPr marL="0" indent="2382"/>
            <a:r>
              <a:rPr lang="en-US" sz="2100" dirty="0">
                <a:solidFill>
                  <a:schemeClr val="accent2">
                    <a:alpha val="99000"/>
                  </a:schemeClr>
                </a:solidFill>
              </a:rPr>
              <a:t>A deep dive on using the </a:t>
            </a:r>
            <a:br>
              <a:rPr lang="en-US" sz="2100" dirty="0">
                <a:solidFill>
                  <a:schemeClr val="accent2">
                    <a:alpha val="99000"/>
                  </a:schemeClr>
                </a:solidFill>
              </a:rPr>
            </a:br>
            <a:r>
              <a:rPr lang="en-US" sz="2100" dirty="0">
                <a:solidFill>
                  <a:schemeClr val="accent2">
                    <a:alpha val="99000"/>
                  </a:schemeClr>
                </a:solidFill>
              </a:rPr>
              <a:t>Windows Push Notification Service</a:t>
            </a:r>
          </a:p>
          <a:p>
            <a:pPr marL="0" indent="2382"/>
            <a:r>
              <a:rPr lang="en-US" sz="2100" dirty="0">
                <a:solidFill>
                  <a:schemeClr val="accent2">
                    <a:alpha val="99000"/>
                  </a:schemeClr>
                </a:solidFill>
              </a:rPr>
              <a:t>Introduction to the Windows </a:t>
            </a:r>
            <a:br>
              <a:rPr lang="en-US" sz="2100" dirty="0">
                <a:solidFill>
                  <a:schemeClr val="accent2">
                    <a:alpha val="99000"/>
                  </a:schemeClr>
                </a:solidFill>
              </a:rPr>
            </a:br>
            <a:r>
              <a:rPr lang="en-US" sz="2100" dirty="0">
                <a:solidFill>
                  <a:schemeClr val="accent2">
                    <a:alpha val="99000"/>
                  </a:schemeClr>
                </a:solidFill>
              </a:rPr>
              <a:t>Azure Toolkit for Windows 8 </a:t>
            </a:r>
          </a:p>
          <a:p>
            <a:pPr marL="0" indent="2382"/>
            <a:r>
              <a:rPr lang="en-US" sz="2100" dirty="0">
                <a:solidFill>
                  <a:schemeClr val="accent2">
                    <a:alpha val="99000"/>
                  </a:schemeClr>
                </a:solidFill>
              </a:rPr>
              <a:t>You’ll leave with examples of how to</a:t>
            </a:r>
          </a:p>
          <a:p>
            <a:pPr marL="0" lvl="1" indent="2382"/>
            <a:r>
              <a:rPr lang="en-US" sz="1400" dirty="0">
                <a:solidFill>
                  <a:schemeClr val="tx1">
                    <a:lumMod val="75000"/>
                    <a:lumOff val="25000"/>
                    <a:alpha val="99000"/>
                  </a:schemeClr>
                </a:solidFill>
              </a:rPr>
              <a:t>Enable push notifications in your applications</a:t>
            </a:r>
          </a:p>
          <a:p>
            <a:pPr marL="0" lvl="1" indent="2382"/>
            <a:r>
              <a:rPr lang="en-US" sz="1400" dirty="0">
                <a:solidFill>
                  <a:schemeClr val="tx1">
                    <a:lumMod val="75000"/>
                    <a:lumOff val="25000"/>
                    <a:alpha val="99000"/>
                  </a:schemeClr>
                </a:solidFill>
              </a:rPr>
              <a:t>Build a push service using Windows Azure</a:t>
            </a:r>
          </a:p>
        </p:txBody>
      </p:sp>
    </p:spTree>
    <p:extLst>
      <p:ext uri="{BB962C8B-B14F-4D97-AF65-F5344CB8AC3E}">
        <p14:creationId xmlns:p14="http://schemas.microsoft.com/office/powerpoint/2010/main" val="3937827951"/>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Push </a:t>
            </a:r>
            <a:r>
              <a:rPr lang="en-US" dirty="0"/>
              <a:t>Notification Code</a:t>
            </a:r>
          </a:p>
        </p:txBody>
      </p:sp>
      <p:sp>
        <p:nvSpPr>
          <p:cNvPr id="3" name="Text Placeholder 2"/>
          <p:cNvSpPr>
            <a:spLocks noGrp="1"/>
          </p:cNvSpPr>
          <p:nvPr>
            <p:ph type="body" sz="quarter" idx="10"/>
          </p:nvPr>
        </p:nvSpPr>
        <p:spPr>
          <a:xfrm>
            <a:off x="387534" y="1133061"/>
            <a:ext cx="8368939" cy="3893374"/>
          </a:xfrm>
        </p:spPr>
        <p:txBody>
          <a:bodyPr/>
          <a:lstStyle/>
          <a:p>
            <a:r>
              <a:rPr lang="en-US" sz="1600" dirty="0">
                <a:solidFill>
                  <a:schemeClr val="accent4"/>
                </a:solidFill>
              </a:rPr>
              <a:t>//Include namespace  from the </a:t>
            </a:r>
            <a:r>
              <a:rPr lang="en-US" sz="1600" dirty="0" err="1">
                <a:solidFill>
                  <a:schemeClr val="accent4"/>
                </a:solidFill>
              </a:rPr>
              <a:t>WnsRecipe</a:t>
            </a:r>
            <a:r>
              <a:rPr lang="en-US" sz="1600" dirty="0">
                <a:solidFill>
                  <a:schemeClr val="accent4"/>
                </a:solidFill>
              </a:rPr>
              <a:t> installed via </a:t>
            </a:r>
            <a:r>
              <a:rPr lang="en-US" sz="1600" dirty="0" err="1">
                <a:solidFill>
                  <a:schemeClr val="accent4"/>
                </a:solidFill>
              </a:rPr>
              <a:t>NuGet</a:t>
            </a:r>
            <a:endParaRPr lang="en-US" sz="1600" dirty="0">
              <a:solidFill>
                <a:schemeClr val="accent2"/>
              </a:solidFill>
            </a:endParaRPr>
          </a:p>
          <a:p>
            <a:r>
              <a:rPr lang="en-US" sz="1600" dirty="0">
                <a:solidFill>
                  <a:schemeClr val="accent2"/>
                </a:solidFill>
              </a:rPr>
              <a:t>using</a:t>
            </a:r>
            <a:r>
              <a:rPr lang="en-US" sz="1600" dirty="0"/>
              <a:t> </a:t>
            </a:r>
            <a:r>
              <a:rPr lang="en-US" sz="1600" dirty="0" err="1"/>
              <a:t>NotificationsExtensions</a:t>
            </a:r>
            <a:r>
              <a:rPr lang="en-US" sz="1600" dirty="0"/>
              <a:t>;</a:t>
            </a:r>
          </a:p>
          <a:p>
            <a:r>
              <a:rPr lang="en-US" sz="1600" dirty="0">
                <a:solidFill>
                  <a:schemeClr val="accent2"/>
                </a:solidFill>
              </a:rPr>
              <a:t>using</a:t>
            </a:r>
            <a:r>
              <a:rPr lang="en-US" sz="1600" dirty="0"/>
              <a:t> </a:t>
            </a:r>
            <a:r>
              <a:rPr lang="en-US" sz="1600" dirty="0" err="1"/>
              <a:t>NotificationsExtensions.ToastContent</a:t>
            </a:r>
            <a:r>
              <a:rPr lang="en-US" sz="1600" dirty="0"/>
              <a:t>;</a:t>
            </a:r>
          </a:p>
          <a:p>
            <a:r>
              <a:rPr lang="en-US" sz="1600" dirty="0">
                <a:solidFill>
                  <a:schemeClr val="accent4"/>
                </a:solidFill>
              </a:rPr>
              <a:t>// Sending a Toast Notification with the </a:t>
            </a:r>
            <a:r>
              <a:rPr lang="en-US" sz="1600" dirty="0" err="1">
                <a:solidFill>
                  <a:schemeClr val="accent4"/>
                </a:solidFill>
              </a:rPr>
              <a:t>WnsRecipe</a:t>
            </a:r>
            <a:r>
              <a:rPr lang="en-US" sz="1600" dirty="0">
                <a:solidFill>
                  <a:schemeClr val="accent4"/>
                </a:solidFill>
              </a:rPr>
              <a:t> </a:t>
            </a:r>
            <a:r>
              <a:rPr lang="en-US" sz="1600" dirty="0" err="1">
                <a:solidFill>
                  <a:schemeClr val="accent4"/>
                </a:solidFill>
              </a:rPr>
              <a:t>NuGet</a:t>
            </a:r>
            <a:r>
              <a:rPr lang="en-US" sz="1600" dirty="0">
                <a:solidFill>
                  <a:schemeClr val="accent4"/>
                </a:solidFill>
              </a:rPr>
              <a:t> Package</a:t>
            </a:r>
            <a:endParaRPr lang="en-US" sz="1600" dirty="0">
              <a:solidFill>
                <a:schemeClr val="accent2"/>
              </a:solidFill>
            </a:endParaRPr>
          </a:p>
          <a:p>
            <a:r>
              <a:rPr lang="en-US" sz="1600" dirty="0" err="1">
                <a:solidFill>
                  <a:schemeClr val="accent2"/>
                </a:solidFill>
              </a:rPr>
              <a:t>var</a:t>
            </a:r>
            <a:r>
              <a:rPr lang="en-US" sz="1600" dirty="0"/>
              <a:t> toast = </a:t>
            </a:r>
            <a:r>
              <a:rPr lang="en-US" sz="1600" dirty="0">
                <a:solidFill>
                  <a:schemeClr val="accent6"/>
                </a:solidFill>
              </a:rPr>
              <a:t>ToastContentFactory</a:t>
            </a:r>
            <a:r>
              <a:rPr lang="en-US" sz="1600" dirty="0"/>
              <a:t>.CreateToastImageAndText02();</a:t>
            </a:r>
          </a:p>
          <a:p>
            <a:r>
              <a:rPr lang="en-US" sz="1600" dirty="0" err="1"/>
              <a:t>toast.Image.Src</a:t>
            </a:r>
            <a:r>
              <a:rPr lang="en-US" sz="1600" dirty="0"/>
              <a:t> = </a:t>
            </a:r>
            <a:r>
              <a:rPr lang="en-US" sz="1600" dirty="0">
                <a:solidFill>
                  <a:srgbClr val="C00000"/>
                </a:solidFill>
              </a:rPr>
              <a:t>"https://demosa.blob.core.windows.net/toastImg1.png"</a:t>
            </a:r>
            <a:r>
              <a:rPr lang="en-US" sz="1600" dirty="0"/>
              <a:t>;</a:t>
            </a:r>
            <a:endParaRPr lang="en-US" sz="1600" dirty="0">
              <a:solidFill>
                <a:srgbClr val="C00000"/>
              </a:solidFill>
            </a:endParaRPr>
          </a:p>
          <a:p>
            <a:r>
              <a:rPr lang="en-US" sz="1600" dirty="0" err="1"/>
              <a:t>toast.TextHeading.Text</a:t>
            </a:r>
            <a:r>
              <a:rPr lang="en-US" sz="1600" dirty="0"/>
              <a:t> = </a:t>
            </a:r>
            <a:r>
              <a:rPr lang="en-US" sz="1600" dirty="0">
                <a:solidFill>
                  <a:srgbClr val="C00000"/>
                </a:solidFill>
              </a:rPr>
              <a:t>"Miguel Saenz comment on your status"</a:t>
            </a:r>
            <a:r>
              <a:rPr lang="en-US" sz="1600" dirty="0"/>
              <a:t>;</a:t>
            </a:r>
          </a:p>
          <a:p>
            <a:r>
              <a:rPr lang="en-US" sz="1600" dirty="0" err="1"/>
              <a:t>toast.TextBodyWrap.Text</a:t>
            </a:r>
            <a:r>
              <a:rPr lang="en-US" sz="1600" dirty="0"/>
              <a:t> = </a:t>
            </a:r>
            <a:r>
              <a:rPr lang="en-US" sz="1600" dirty="0">
                <a:solidFill>
                  <a:srgbClr val="C00000"/>
                </a:solidFill>
              </a:rPr>
              <a:t>"I love that quote! How have you ..."</a:t>
            </a:r>
            <a:r>
              <a:rPr lang="en-US" sz="1600" dirty="0"/>
              <a:t>;</a:t>
            </a:r>
          </a:p>
          <a:p>
            <a:endParaRPr lang="en-US" sz="1500" dirty="0">
              <a:solidFill>
                <a:schemeClr val="accent6"/>
              </a:solidFill>
            </a:endParaRPr>
          </a:p>
          <a:p>
            <a:r>
              <a:rPr lang="en-US" sz="1500" dirty="0" err="1">
                <a:solidFill>
                  <a:schemeClr val="accent6"/>
                </a:solidFill>
              </a:rPr>
              <a:t>NotificationSendResult</a:t>
            </a:r>
            <a:r>
              <a:rPr lang="en-US" sz="1500" dirty="0"/>
              <a:t> result = </a:t>
            </a:r>
          </a:p>
          <a:p>
            <a:r>
              <a:rPr lang="en-US" sz="1500" dirty="0"/>
              <a:t>   </a:t>
            </a:r>
            <a:r>
              <a:rPr lang="en-US" sz="1500" dirty="0" err="1"/>
              <a:t>toast.Send</a:t>
            </a:r>
            <a:r>
              <a:rPr lang="en-US" sz="1500" dirty="0"/>
              <a:t>(</a:t>
            </a:r>
            <a:r>
              <a:rPr lang="en-US" sz="1500" dirty="0">
                <a:solidFill>
                  <a:schemeClr val="accent2"/>
                </a:solidFill>
              </a:rPr>
              <a:t>new</a:t>
            </a:r>
            <a:r>
              <a:rPr lang="en-US" sz="1500" dirty="0"/>
              <a:t> Uri(</a:t>
            </a:r>
            <a:r>
              <a:rPr lang="en-US" sz="1500" dirty="0">
                <a:solidFill>
                  <a:srgbClr val="C00000"/>
                </a:solidFill>
              </a:rPr>
              <a:t>"</a:t>
            </a:r>
            <a:r>
              <a:rPr lang="nn-NO" sz="1500" dirty="0">
                <a:solidFill>
                  <a:srgbClr val="C00000"/>
                </a:solidFill>
              </a:rPr>
              <a:t>https://db3.notify.windows.com/?token=AQI8iP%2OtQE%3d</a:t>
            </a:r>
            <a:r>
              <a:rPr lang="en-US" sz="1500" dirty="0">
                <a:solidFill>
                  <a:srgbClr val="C00000"/>
                </a:solidFill>
              </a:rPr>
              <a:t>"</a:t>
            </a:r>
            <a:r>
              <a:rPr lang="en-US" sz="1500" dirty="0"/>
              <a:t>)</a:t>
            </a:r>
          </a:p>
          <a:p>
            <a:r>
              <a:rPr lang="en-US" sz="1500" dirty="0"/>
              <a:t>	, </a:t>
            </a:r>
            <a:r>
              <a:rPr lang="en-US" sz="1500" dirty="0">
                <a:solidFill>
                  <a:srgbClr val="FF0000"/>
                </a:solidFill>
              </a:rPr>
              <a:t>_</a:t>
            </a:r>
            <a:r>
              <a:rPr lang="en-US" sz="1500" dirty="0" err="1">
                <a:solidFill>
                  <a:srgbClr val="FF0000"/>
                </a:solidFill>
              </a:rPr>
              <a:t>tokenProvider</a:t>
            </a:r>
            <a:r>
              <a:rPr lang="en-US" sz="1500" dirty="0"/>
              <a:t>);</a:t>
            </a:r>
            <a:endParaRPr lang="en-US" sz="1500" dirty="0">
              <a:solidFill>
                <a:schemeClr val="accent2"/>
              </a:solidFill>
            </a:endParaRPr>
          </a:p>
          <a:p>
            <a:endParaRPr lang="en-US" sz="1500" dirty="0"/>
          </a:p>
        </p:txBody>
      </p:sp>
      <p:pic>
        <p:nvPicPr>
          <p:cNvPr id="6" name="Picture 2"/>
          <p:cNvPicPr>
            <a:picLocks noChangeAspect="1" noChangeArrowheads="1"/>
          </p:cNvPicPr>
          <p:nvPr/>
        </p:nvPicPr>
        <p:blipFill rotWithShape="1">
          <a:blip r:embed="rId3">
            <a:clrChange>
              <a:clrFrom>
                <a:srgbClr val="000000"/>
              </a:clrFrom>
              <a:clrTo>
                <a:srgbClr val="000000">
                  <a:alpha val="0"/>
                </a:srgbClr>
              </a:clrTo>
            </a:clrChange>
            <a:extLst>
              <a:ext uri="{28A0092B-C50C-407E-A947-70E740481C1C}">
                <a14:useLocalDpi xmlns:a14="http://schemas.microsoft.com/office/drawing/2010/main" val="0"/>
              </a:ext>
            </a:extLst>
          </a:blip>
          <a:srcRect l="53488" t="50869" r="18403" b="37511"/>
          <a:stretch/>
        </p:blipFill>
        <p:spPr bwMode="auto">
          <a:xfrm>
            <a:off x="6417414" y="4456977"/>
            <a:ext cx="2572420" cy="597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511623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fade">
                                      <p:cBhvr>
                                        <p:cTn id="47" dur="500"/>
                                        <p:tgtEl>
                                          <p:spTgt spid="3">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10" end="10"/>
                                            </p:txEl>
                                          </p:spTgt>
                                        </p:tgtEl>
                                        <p:attrNameLst>
                                          <p:attrName>style.visibility</p:attrName>
                                        </p:attrNameLst>
                                      </p:cBhvr>
                                      <p:to>
                                        <p:strVal val="visible"/>
                                      </p:to>
                                    </p:set>
                                    <p:animEffect transition="in" filter="fade">
                                      <p:cBhvr>
                                        <p:cTn id="52" dur="500"/>
                                        <p:tgtEl>
                                          <p:spTgt spid="3">
                                            <p:txEl>
                                              <p:pRg st="1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
                                            <p:txEl>
                                              <p:pRg st="11" end="11"/>
                                            </p:txEl>
                                          </p:spTgt>
                                        </p:tgtEl>
                                        <p:attrNameLst>
                                          <p:attrName>style.visibility</p:attrName>
                                        </p:attrNameLst>
                                      </p:cBhvr>
                                      <p:to>
                                        <p:strVal val="visible"/>
                                      </p:to>
                                    </p:set>
                                    <p:animEffect transition="in" filter="fade">
                                      <p:cBhvr>
                                        <p:cTn id="57" dur="500"/>
                                        <p:tgtEl>
                                          <p:spTgt spid="3">
                                            <p:txEl>
                                              <p:pRg st="11" end="1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2" decel="100000" fill="hold" nodeType="click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additive="base">
                                        <p:cTn id="62" dur="750" fill="hold"/>
                                        <p:tgtEl>
                                          <p:spTgt spid="6"/>
                                        </p:tgtEl>
                                        <p:attrNameLst>
                                          <p:attrName>ppt_x</p:attrName>
                                        </p:attrNameLst>
                                      </p:cBhvr>
                                      <p:tavLst>
                                        <p:tav tm="0">
                                          <p:val>
                                            <p:strVal val="1+#ppt_w/2"/>
                                          </p:val>
                                        </p:tav>
                                        <p:tav tm="100000">
                                          <p:val>
                                            <p:strVal val="#ppt_x"/>
                                          </p:val>
                                        </p:tav>
                                      </p:tavLst>
                                    </p:anim>
                                    <p:anim calcmode="lin" valueType="num">
                                      <p:cBhvr additive="base">
                                        <p:cTn id="63" dur="7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130662" y="4701023"/>
            <a:ext cx="2147767" cy="44247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4" tIns="34288" rIns="68574" bIns="34288" numCol="1" rtlCol="0" anchor="ctr" anchorCtr="0" compatLnSpc="1">
            <a:prstTxWarp prst="textNoShape">
              <a:avLst/>
            </a:prstTxWarp>
          </a:bodyPr>
          <a:lstStyle/>
          <a:p>
            <a:pPr algn="ctr" defTabSz="685552" fontAlgn="base">
              <a:spcBef>
                <a:spcPts val="150"/>
              </a:spcBef>
              <a:spcAft>
                <a:spcPct val="0"/>
              </a:spcAft>
            </a:pPr>
            <a:endParaRPr lang="en-US" sz="2100" dirty="0">
              <a:ln>
                <a:solidFill>
                  <a:srgbClr val="FFFFFF">
                    <a:alpha val="0"/>
                  </a:srgbClr>
                </a:solidFill>
              </a:ln>
              <a:solidFill>
                <a:srgbClr val="FFFFFF"/>
              </a:solidFill>
            </a:endParaRPr>
          </a:p>
        </p:txBody>
      </p:sp>
      <p:sp>
        <p:nvSpPr>
          <p:cNvPr id="3" name="Title 2"/>
          <p:cNvSpPr>
            <a:spLocks noGrp="1"/>
          </p:cNvSpPr>
          <p:nvPr>
            <p:ph type="title"/>
          </p:nvPr>
        </p:nvSpPr>
        <p:spPr/>
        <p:txBody>
          <a:bodyPr/>
          <a:lstStyle/>
          <a:p>
            <a:r>
              <a:rPr lang="en-US" dirty="0"/>
              <a:t>Push Notification </a:t>
            </a:r>
            <a:r>
              <a:rPr lang="en-US" dirty="0" smtClean="0"/>
              <a:t>Summary</a:t>
            </a:r>
            <a:endParaRPr lang="en-US" dirty="0"/>
          </a:p>
        </p:txBody>
      </p:sp>
      <p:sp>
        <p:nvSpPr>
          <p:cNvPr id="4" name="TextBox 3"/>
          <p:cNvSpPr txBox="1"/>
          <p:nvPr/>
        </p:nvSpPr>
        <p:spPr>
          <a:xfrm>
            <a:off x="5311035" y="1077685"/>
            <a:ext cx="3442343" cy="1913054"/>
          </a:xfrm>
          <a:prstGeom prst="rect">
            <a:avLst/>
          </a:prstGeom>
          <a:noFill/>
        </p:spPr>
        <p:txBody>
          <a:bodyPr wrap="square" lIns="0" tIns="0" rIns="0" bIns="0" rtlCol="0">
            <a:noAutofit/>
          </a:bodyPr>
          <a:lstStyle/>
          <a:p>
            <a:pPr marL="304793" indent="-304793" defTabSz="685318" fontAlgn="base">
              <a:lnSpc>
                <a:spcPct val="90000"/>
              </a:lnSpc>
              <a:spcAft>
                <a:spcPts val="1350"/>
              </a:spcAft>
              <a:buClr>
                <a:srgbClr val="FF8A00"/>
              </a:buClr>
              <a:buFont typeface="+mj-lt"/>
              <a:buAutoNum type="arabicPeriod"/>
            </a:pPr>
            <a:r>
              <a:rPr lang="en-US" sz="2100" dirty="0">
                <a:ln>
                  <a:solidFill>
                    <a:srgbClr val="FFFFFF">
                      <a:alpha val="0"/>
                    </a:srgbClr>
                  </a:solidFill>
                </a:ln>
                <a:solidFill>
                  <a:srgbClr val="595959">
                    <a:alpha val="99000"/>
                  </a:srgbClr>
                </a:solidFill>
              </a:rPr>
              <a:t>Request Channel URI</a:t>
            </a:r>
          </a:p>
          <a:p>
            <a:pPr marL="304793" indent="-304793" defTabSz="685318" fontAlgn="base">
              <a:lnSpc>
                <a:spcPct val="90000"/>
              </a:lnSpc>
              <a:spcAft>
                <a:spcPts val="1350"/>
              </a:spcAft>
              <a:buClr>
                <a:srgbClr val="FF8A00"/>
              </a:buClr>
              <a:buFont typeface="+mj-lt"/>
              <a:buAutoNum type="arabicPeriod"/>
            </a:pPr>
            <a:r>
              <a:rPr lang="en-US" sz="2100" dirty="0">
                <a:ln>
                  <a:solidFill>
                    <a:srgbClr val="FFFFFF">
                      <a:alpha val="0"/>
                    </a:srgbClr>
                  </a:solidFill>
                </a:ln>
                <a:solidFill>
                  <a:srgbClr val="595959">
                    <a:alpha val="99000"/>
                  </a:srgbClr>
                </a:solidFill>
              </a:rPr>
              <a:t>Register with your </a:t>
            </a:r>
            <a:br>
              <a:rPr lang="en-US" sz="2100" dirty="0">
                <a:ln>
                  <a:solidFill>
                    <a:srgbClr val="FFFFFF">
                      <a:alpha val="0"/>
                    </a:srgbClr>
                  </a:solidFill>
                </a:ln>
                <a:solidFill>
                  <a:srgbClr val="595959">
                    <a:alpha val="99000"/>
                  </a:srgbClr>
                </a:solidFill>
              </a:rPr>
            </a:br>
            <a:r>
              <a:rPr lang="en-US" sz="2100" dirty="0">
                <a:ln>
                  <a:solidFill>
                    <a:srgbClr val="FFFFFF">
                      <a:alpha val="0"/>
                    </a:srgbClr>
                  </a:solidFill>
                </a:ln>
                <a:solidFill>
                  <a:srgbClr val="595959">
                    <a:alpha val="99000"/>
                  </a:srgbClr>
                </a:solidFill>
              </a:rPr>
              <a:t>Cloud Service</a:t>
            </a:r>
          </a:p>
          <a:p>
            <a:pPr marL="304793" indent="-304793" defTabSz="685318" fontAlgn="base">
              <a:lnSpc>
                <a:spcPct val="90000"/>
              </a:lnSpc>
              <a:spcAft>
                <a:spcPts val="1350"/>
              </a:spcAft>
              <a:buClr>
                <a:srgbClr val="FF8A00"/>
              </a:buClr>
              <a:buFont typeface="+mj-lt"/>
              <a:buAutoNum type="arabicPeriod"/>
            </a:pPr>
            <a:r>
              <a:rPr lang="en-US" sz="2100" dirty="0">
                <a:ln>
                  <a:solidFill>
                    <a:srgbClr val="FFFFFF">
                      <a:alpha val="0"/>
                    </a:srgbClr>
                  </a:solidFill>
                </a:ln>
                <a:solidFill>
                  <a:srgbClr val="595959">
                    <a:alpha val="99000"/>
                  </a:srgbClr>
                </a:solidFill>
              </a:rPr>
              <a:t>Authenticate &amp; </a:t>
            </a:r>
            <a:br>
              <a:rPr lang="en-US" sz="2100" dirty="0">
                <a:ln>
                  <a:solidFill>
                    <a:srgbClr val="FFFFFF">
                      <a:alpha val="0"/>
                    </a:srgbClr>
                  </a:solidFill>
                </a:ln>
                <a:solidFill>
                  <a:srgbClr val="595959">
                    <a:alpha val="99000"/>
                  </a:srgbClr>
                </a:solidFill>
              </a:rPr>
            </a:br>
            <a:r>
              <a:rPr lang="en-US" sz="2100" dirty="0">
                <a:ln>
                  <a:solidFill>
                    <a:srgbClr val="FFFFFF">
                      <a:alpha val="0"/>
                    </a:srgbClr>
                  </a:solidFill>
                </a:ln>
                <a:solidFill>
                  <a:srgbClr val="595959">
                    <a:alpha val="99000"/>
                  </a:srgbClr>
                </a:solidFill>
              </a:rPr>
              <a:t>Push Notification</a:t>
            </a:r>
          </a:p>
        </p:txBody>
      </p:sp>
      <p:sp>
        <p:nvSpPr>
          <p:cNvPr id="6" name="Rounded Rectangle 22"/>
          <p:cNvSpPr/>
          <p:nvPr/>
        </p:nvSpPr>
        <p:spPr bwMode="auto">
          <a:xfrm>
            <a:off x="388245" y="1012373"/>
            <a:ext cx="1724350" cy="3870513"/>
          </a:xfrm>
          <a:prstGeom prst="rect">
            <a:avLst/>
          </a:prstGeom>
          <a:solidFill>
            <a:srgbClr val="E6E6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50" tIns="34276" rIns="68550" bIns="34276" numCol="1" spcCol="0" rtlCol="0" anchor="t" anchorCtr="0" compatLnSpc="1">
            <a:prstTxWarp prst="textNoShape">
              <a:avLst/>
            </a:prstTxWarp>
          </a:bodyPr>
          <a:lstStyle/>
          <a:p>
            <a:pPr algn="ctr" defTabSz="685318" fontAlgn="base">
              <a:spcBef>
                <a:spcPts val="450"/>
              </a:spcBef>
              <a:spcAft>
                <a:spcPts val="450"/>
              </a:spcAft>
            </a:pPr>
            <a:r>
              <a:rPr lang="en-US" sz="2100" spc="-113" dirty="0">
                <a:solidFill>
                  <a:srgbClr val="DDDDDD">
                    <a:lumMod val="50000"/>
                    <a:alpha val="99000"/>
                  </a:srgbClr>
                </a:solidFill>
                <a:latin typeface="Segoe UI Light" pitchFamily="34" charset="0"/>
              </a:rPr>
              <a:t>Windows  8</a:t>
            </a:r>
          </a:p>
        </p:txBody>
      </p:sp>
      <p:sp>
        <p:nvSpPr>
          <p:cNvPr id="7" name="Rounded Rectangle 20"/>
          <p:cNvSpPr/>
          <p:nvPr/>
        </p:nvSpPr>
        <p:spPr bwMode="auto">
          <a:xfrm>
            <a:off x="564441" y="3327849"/>
            <a:ext cx="1371957" cy="1371600"/>
          </a:xfrm>
          <a:prstGeom prst="rect">
            <a:avLst/>
          </a:prstGeom>
          <a:solidFill>
            <a:schemeClr val="accent4"/>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68577" rIns="68577" bIns="68577" numCol="1" rtlCol="0" anchor="b" anchorCtr="0" compatLnSpc="1">
            <a:prstTxWarp prst="textNoShape">
              <a:avLst/>
            </a:prstTxWarp>
          </a:bodyPr>
          <a:lstStyle/>
          <a:p>
            <a:pPr defTabSz="914172" fontAlgn="base">
              <a:lnSpc>
                <a:spcPct val="90000"/>
              </a:lnSpc>
              <a:spcBef>
                <a:spcPct val="0"/>
              </a:spcBef>
              <a:spcAft>
                <a:spcPct val="0"/>
              </a:spcAft>
            </a:pPr>
            <a:r>
              <a:rPr lang="en-US" sz="1500" spc="-38" dirty="0">
                <a:ln>
                  <a:solidFill>
                    <a:srgbClr val="FFFFFF">
                      <a:alpha val="0"/>
                    </a:srgbClr>
                  </a:solidFill>
                </a:ln>
                <a:solidFill>
                  <a:srgbClr val="FFFFFF">
                    <a:alpha val="99000"/>
                  </a:srgbClr>
                </a:solidFill>
                <a:latin typeface="Segoe UI Light" pitchFamily="34" charset="0"/>
                <a:ea typeface="Segoe UI" pitchFamily="34" charset="0"/>
                <a:cs typeface="Segoe UI" pitchFamily="34" charset="0"/>
              </a:rPr>
              <a:t>Notification</a:t>
            </a:r>
          </a:p>
          <a:p>
            <a:pPr defTabSz="914172" fontAlgn="base">
              <a:lnSpc>
                <a:spcPct val="90000"/>
              </a:lnSpc>
              <a:spcBef>
                <a:spcPct val="0"/>
              </a:spcBef>
              <a:spcAft>
                <a:spcPct val="0"/>
              </a:spcAft>
            </a:pPr>
            <a:r>
              <a:rPr lang="en-US" sz="1500" spc="-38" dirty="0">
                <a:ln>
                  <a:solidFill>
                    <a:srgbClr val="FFFFFF">
                      <a:alpha val="0"/>
                    </a:srgbClr>
                  </a:solidFill>
                </a:ln>
                <a:solidFill>
                  <a:srgbClr val="FFFFFF">
                    <a:alpha val="99000"/>
                  </a:srgbClr>
                </a:solidFill>
                <a:latin typeface="Segoe UI Light" pitchFamily="34" charset="0"/>
                <a:ea typeface="Segoe UI" pitchFamily="34" charset="0"/>
                <a:cs typeface="Segoe UI" pitchFamily="34" charset="0"/>
              </a:rPr>
              <a:t>Client Platform</a:t>
            </a:r>
          </a:p>
        </p:txBody>
      </p:sp>
      <p:sp>
        <p:nvSpPr>
          <p:cNvPr id="8" name="Rounded Rectangle 23"/>
          <p:cNvSpPr/>
          <p:nvPr/>
        </p:nvSpPr>
        <p:spPr bwMode="auto">
          <a:xfrm>
            <a:off x="564441" y="1464050"/>
            <a:ext cx="1371957" cy="1371600"/>
          </a:xfrm>
          <a:prstGeom prst="rect">
            <a:avLst/>
          </a:prstGeom>
          <a:solidFill>
            <a:schemeClr val="accent2"/>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68577" rIns="68577" bIns="68577" numCol="1" rtlCol="0" anchor="b" anchorCtr="0" compatLnSpc="1">
            <a:prstTxWarp prst="textNoShape">
              <a:avLst/>
            </a:prstTxWarp>
          </a:bodyPr>
          <a:lstStyle/>
          <a:p>
            <a:pPr algn="ctr" defTabSz="914172" fontAlgn="base">
              <a:lnSpc>
                <a:spcPct val="90000"/>
              </a:lnSpc>
              <a:spcBef>
                <a:spcPct val="0"/>
              </a:spcBef>
              <a:spcAft>
                <a:spcPct val="0"/>
              </a:spcAft>
            </a:pPr>
            <a:r>
              <a:rPr lang="en-US" sz="1500" spc="-38" dirty="0" smtClean="0">
                <a:ln>
                  <a:solidFill>
                    <a:srgbClr val="FFFFFF">
                      <a:alpha val="0"/>
                    </a:srgbClr>
                  </a:solidFill>
                </a:ln>
                <a:solidFill>
                  <a:srgbClr val="FFFFFF">
                    <a:alpha val="99000"/>
                  </a:srgbClr>
                </a:solidFill>
                <a:latin typeface="Segoe UI Light" pitchFamily="34" charset="0"/>
                <a:ea typeface="Segoe UI" pitchFamily="34" charset="0"/>
                <a:cs typeface="Segoe UI" pitchFamily="34" charset="0"/>
              </a:rPr>
              <a:t>App</a:t>
            </a:r>
            <a:endParaRPr lang="en-US" sz="1500" spc="-38" dirty="0">
              <a:ln>
                <a:solidFill>
                  <a:srgbClr val="FFFFFF">
                    <a:alpha val="0"/>
                  </a:srgbClr>
                </a:solidFill>
              </a:ln>
              <a:solidFill>
                <a:srgbClr val="FFFFFF">
                  <a:alpha val="99000"/>
                </a:srgbClr>
              </a:solidFill>
              <a:latin typeface="Segoe UI Light" pitchFamily="34" charset="0"/>
              <a:ea typeface="Segoe UI" pitchFamily="34" charset="0"/>
              <a:cs typeface="Segoe UI" pitchFamily="34" charset="0"/>
            </a:endParaRPr>
          </a:p>
        </p:txBody>
      </p:sp>
      <p:sp>
        <p:nvSpPr>
          <p:cNvPr id="10" name="Rounded Rectangle 21"/>
          <p:cNvSpPr/>
          <p:nvPr/>
        </p:nvSpPr>
        <p:spPr bwMode="auto">
          <a:xfrm>
            <a:off x="3265546" y="1012372"/>
            <a:ext cx="1577751" cy="1577340"/>
          </a:xfrm>
          <a:prstGeom prst="rect">
            <a:avLst/>
          </a:prstGeom>
          <a:solidFill>
            <a:schemeClr val="accent2"/>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68577" rIns="68577" bIns="68577" numCol="1" rtlCol="0" anchor="b" anchorCtr="0" compatLnSpc="1">
            <a:prstTxWarp prst="textNoShape">
              <a:avLst/>
            </a:prstTxWarp>
          </a:bodyPr>
          <a:lstStyle/>
          <a:p>
            <a:pPr defTabSz="914172" fontAlgn="base">
              <a:lnSpc>
                <a:spcPct val="90000"/>
              </a:lnSpc>
              <a:spcBef>
                <a:spcPct val="0"/>
              </a:spcBef>
              <a:spcAft>
                <a:spcPct val="0"/>
              </a:spcAft>
            </a:pPr>
            <a:r>
              <a:rPr lang="en-US" sz="1500" spc="-38" dirty="0">
                <a:ln>
                  <a:solidFill>
                    <a:srgbClr val="FFFFFF">
                      <a:alpha val="0"/>
                    </a:srgbClr>
                  </a:solidFill>
                </a:ln>
                <a:solidFill>
                  <a:srgbClr val="FFFFFF">
                    <a:alpha val="99000"/>
                  </a:srgbClr>
                </a:solidFill>
                <a:latin typeface="Segoe UI Light" pitchFamily="34" charset="0"/>
                <a:ea typeface="Segoe UI" pitchFamily="34" charset="0"/>
                <a:cs typeface="Segoe UI" pitchFamily="34" charset="0"/>
              </a:rPr>
              <a:t>Cloud Service</a:t>
            </a:r>
          </a:p>
        </p:txBody>
      </p:sp>
      <p:sp>
        <p:nvSpPr>
          <p:cNvPr id="13" name="Rounded Rectangle 18"/>
          <p:cNvSpPr/>
          <p:nvPr/>
        </p:nvSpPr>
        <p:spPr bwMode="auto">
          <a:xfrm>
            <a:off x="3265546" y="3305545"/>
            <a:ext cx="1577751" cy="1577340"/>
          </a:xfrm>
          <a:prstGeom prst="rect">
            <a:avLst/>
          </a:prstGeom>
          <a:solidFill>
            <a:srgbClr val="8CC600"/>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68577" rIns="0" bIns="68577" numCol="1" rtlCol="0" anchor="b" anchorCtr="0" compatLnSpc="1">
            <a:prstTxWarp prst="textNoShape">
              <a:avLst/>
            </a:prstTxWarp>
          </a:bodyPr>
          <a:lstStyle/>
          <a:p>
            <a:pPr defTabSz="914172" fontAlgn="base">
              <a:lnSpc>
                <a:spcPct val="90000"/>
              </a:lnSpc>
              <a:spcBef>
                <a:spcPct val="0"/>
              </a:spcBef>
              <a:spcAft>
                <a:spcPct val="0"/>
              </a:spcAft>
            </a:pPr>
            <a:r>
              <a:rPr lang="en-US" sz="1500" spc="-38" dirty="0">
                <a:ln>
                  <a:solidFill>
                    <a:srgbClr val="FFFFFF">
                      <a:alpha val="0"/>
                    </a:srgbClr>
                  </a:solidFill>
                </a:ln>
                <a:solidFill>
                  <a:srgbClr val="FFFFFF">
                    <a:alpha val="99000"/>
                  </a:srgbClr>
                </a:solidFill>
                <a:latin typeface="Segoe UI Light" pitchFamily="34" charset="0"/>
                <a:ea typeface="Segoe UI" pitchFamily="34" charset="0"/>
                <a:cs typeface="Segoe UI" pitchFamily="34" charset="0"/>
              </a:rPr>
              <a:t>Windows Push Notification Service</a:t>
            </a:r>
          </a:p>
        </p:txBody>
      </p:sp>
      <p:grpSp>
        <p:nvGrpSpPr>
          <p:cNvPr id="29" name="Group 28"/>
          <p:cNvGrpSpPr/>
          <p:nvPr/>
        </p:nvGrpSpPr>
        <p:grpSpPr>
          <a:xfrm>
            <a:off x="1103707" y="2835655"/>
            <a:ext cx="586745" cy="492199"/>
            <a:chOff x="1471220" y="3430995"/>
            <a:chExt cx="782123" cy="1366013"/>
          </a:xfrm>
        </p:grpSpPr>
        <p:sp>
          <p:nvSpPr>
            <p:cNvPr id="16" name="Up-Down Arrow 15"/>
            <p:cNvSpPr/>
            <p:nvPr/>
          </p:nvSpPr>
          <p:spPr bwMode="auto">
            <a:xfrm>
              <a:off x="1471220" y="3430995"/>
              <a:ext cx="391145" cy="1366013"/>
            </a:xfrm>
            <a:prstGeom prst="upDownArrow">
              <a:avLst/>
            </a:prstGeom>
            <a:solidFill>
              <a:schemeClr val="bg1">
                <a:lumMod val="75000"/>
              </a:schemeClr>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endParaRPr lang="en-US" sz="1700" dirty="0">
                <a:gradFill>
                  <a:gsLst>
                    <a:gs pos="0">
                      <a:srgbClr val="292929"/>
                    </a:gs>
                    <a:gs pos="100000">
                      <a:srgbClr val="292929"/>
                    </a:gs>
                  </a:gsLst>
                  <a:lin ang="5400000" scaled="0"/>
                </a:gradFill>
              </a:endParaRPr>
            </a:p>
          </p:txBody>
        </p:sp>
        <p:sp>
          <p:nvSpPr>
            <p:cNvPr id="17" name="Rectangle 16"/>
            <p:cNvSpPr/>
            <p:nvPr/>
          </p:nvSpPr>
          <p:spPr bwMode="auto">
            <a:xfrm>
              <a:off x="1699450" y="3741773"/>
              <a:ext cx="553893" cy="694062"/>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r>
                <a:rPr lang="en-US" dirty="0">
                  <a:solidFill>
                    <a:srgbClr val="FF8A00">
                      <a:alpha val="99000"/>
                    </a:srgbClr>
                  </a:solidFill>
                </a:rPr>
                <a:t>(1)</a:t>
              </a:r>
            </a:p>
          </p:txBody>
        </p:sp>
      </p:grpSp>
      <p:grpSp>
        <p:nvGrpSpPr>
          <p:cNvPr id="30" name="Group 29"/>
          <p:cNvGrpSpPr/>
          <p:nvPr/>
        </p:nvGrpSpPr>
        <p:grpSpPr>
          <a:xfrm>
            <a:off x="1936399" y="2015086"/>
            <a:ext cx="1329146" cy="432968"/>
            <a:chOff x="2581191" y="2686782"/>
            <a:chExt cx="1771733" cy="577290"/>
          </a:xfrm>
        </p:grpSpPr>
        <p:sp>
          <p:nvSpPr>
            <p:cNvPr id="19" name="Up-Down Arrow 18"/>
            <p:cNvSpPr/>
            <p:nvPr/>
          </p:nvSpPr>
          <p:spPr bwMode="auto">
            <a:xfrm rot="5400000">
              <a:off x="3271484" y="1996489"/>
              <a:ext cx="391147" cy="1771733"/>
            </a:xfrm>
            <a:prstGeom prst="upDownArrow">
              <a:avLst>
                <a:gd name="adj1" fmla="val 50000"/>
                <a:gd name="adj2" fmla="val 59741"/>
              </a:avLst>
            </a:prstGeom>
            <a:solidFill>
              <a:schemeClr val="bg1">
                <a:lumMod val="75000"/>
              </a:schemeClr>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endParaRPr lang="en-US" sz="1700" dirty="0">
                <a:gradFill>
                  <a:gsLst>
                    <a:gs pos="0">
                      <a:srgbClr val="292929"/>
                    </a:gs>
                    <a:gs pos="100000">
                      <a:srgbClr val="292929"/>
                    </a:gs>
                  </a:gsLst>
                  <a:lin ang="5400000" scaled="0"/>
                </a:gradFill>
              </a:endParaRPr>
            </a:p>
          </p:txBody>
        </p:sp>
        <p:sp>
          <p:nvSpPr>
            <p:cNvPr id="20" name="Rectangle 19"/>
            <p:cNvSpPr/>
            <p:nvPr/>
          </p:nvSpPr>
          <p:spPr bwMode="auto">
            <a:xfrm>
              <a:off x="3238526" y="2984768"/>
              <a:ext cx="595161"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r>
                <a:rPr lang="en-US" dirty="0" smtClean="0">
                  <a:solidFill>
                    <a:srgbClr val="FF8A00">
                      <a:alpha val="99000"/>
                    </a:srgbClr>
                  </a:solidFill>
                </a:rPr>
                <a:t>(2)</a:t>
              </a:r>
              <a:endParaRPr lang="en-US" dirty="0">
                <a:solidFill>
                  <a:srgbClr val="FF8A00">
                    <a:alpha val="99000"/>
                  </a:srgbClr>
                </a:solidFill>
              </a:endParaRPr>
            </a:p>
          </p:txBody>
        </p:sp>
      </p:grpSp>
      <p:grpSp>
        <p:nvGrpSpPr>
          <p:cNvPr id="31" name="Group 30"/>
          <p:cNvGrpSpPr/>
          <p:nvPr/>
        </p:nvGrpSpPr>
        <p:grpSpPr>
          <a:xfrm>
            <a:off x="3887193" y="2589712"/>
            <a:ext cx="700439" cy="715832"/>
            <a:chOff x="5341644" y="3559768"/>
            <a:chExt cx="933676" cy="703848"/>
          </a:xfrm>
        </p:grpSpPr>
        <p:sp>
          <p:nvSpPr>
            <p:cNvPr id="22" name="Down Arrow 21"/>
            <p:cNvSpPr/>
            <p:nvPr/>
          </p:nvSpPr>
          <p:spPr bwMode="auto">
            <a:xfrm>
              <a:off x="5341644" y="3559768"/>
              <a:ext cx="445096" cy="703848"/>
            </a:xfrm>
            <a:prstGeom prst="downArrow">
              <a:avLst/>
            </a:prstGeom>
            <a:solidFill>
              <a:schemeClr val="bg1">
                <a:lumMod val="75000"/>
              </a:schemeClr>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endParaRPr lang="en-US" sz="1700" dirty="0">
                <a:gradFill>
                  <a:gsLst>
                    <a:gs pos="0">
                      <a:srgbClr val="292929"/>
                    </a:gs>
                    <a:gs pos="100000">
                      <a:srgbClr val="292929"/>
                    </a:gs>
                  </a:gsLst>
                  <a:lin ang="5400000" scaled="0"/>
                </a:gradFill>
              </a:endParaRPr>
            </a:p>
          </p:txBody>
        </p:sp>
        <p:sp>
          <p:nvSpPr>
            <p:cNvPr id="28" name="Rectangle 27"/>
            <p:cNvSpPr/>
            <p:nvPr/>
          </p:nvSpPr>
          <p:spPr bwMode="auto">
            <a:xfrm>
              <a:off x="5629508" y="3711106"/>
              <a:ext cx="645812"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r>
                <a:rPr lang="en-US" dirty="0">
                  <a:solidFill>
                    <a:srgbClr val="FF8A00">
                      <a:alpha val="99000"/>
                    </a:srgbClr>
                  </a:solidFill>
                </a:rPr>
                <a:t>(3)</a:t>
              </a:r>
            </a:p>
          </p:txBody>
        </p:sp>
      </p:grpSp>
      <p:grpSp>
        <p:nvGrpSpPr>
          <p:cNvPr id="32" name="Group 31"/>
          <p:cNvGrpSpPr/>
          <p:nvPr/>
        </p:nvGrpSpPr>
        <p:grpSpPr>
          <a:xfrm>
            <a:off x="1936398" y="3702878"/>
            <a:ext cx="1329145" cy="452807"/>
            <a:chOff x="2581276" y="4937164"/>
            <a:chExt cx="1762119" cy="603743"/>
          </a:xfrm>
        </p:grpSpPr>
        <p:sp>
          <p:nvSpPr>
            <p:cNvPr id="25" name="Down Arrow 24"/>
            <p:cNvSpPr/>
            <p:nvPr/>
          </p:nvSpPr>
          <p:spPr bwMode="auto">
            <a:xfrm rot="5400000">
              <a:off x="3267079" y="4464591"/>
              <a:ext cx="390513" cy="1762119"/>
            </a:xfrm>
            <a:prstGeom prst="downArrow">
              <a:avLst>
                <a:gd name="adj1" fmla="val 50000"/>
                <a:gd name="adj2" fmla="val 58537"/>
              </a:avLst>
            </a:prstGeom>
            <a:solidFill>
              <a:srgbClr val="8CC600"/>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endParaRPr lang="en-US" sz="1700" dirty="0">
                <a:gradFill>
                  <a:gsLst>
                    <a:gs pos="0">
                      <a:srgbClr val="292929"/>
                    </a:gs>
                    <a:gs pos="100000">
                      <a:srgbClr val="292929"/>
                    </a:gs>
                  </a:gsLst>
                  <a:lin ang="5400000" scaled="0"/>
                </a:gradFill>
              </a:endParaRPr>
            </a:p>
          </p:txBody>
        </p:sp>
        <p:sp>
          <p:nvSpPr>
            <p:cNvPr id="26" name="Rectangle 25"/>
            <p:cNvSpPr/>
            <p:nvPr/>
          </p:nvSpPr>
          <p:spPr bwMode="auto">
            <a:xfrm>
              <a:off x="3113314" y="4937164"/>
              <a:ext cx="713662"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r>
                <a:rPr lang="en-US" dirty="0">
                  <a:solidFill>
                    <a:srgbClr val="FF8A00">
                      <a:alpha val="99000"/>
                    </a:srgbClr>
                  </a:solidFill>
                </a:rPr>
                <a:t>(3)</a:t>
              </a:r>
            </a:p>
          </p:txBody>
        </p:sp>
      </p:grpSp>
      <p:sp>
        <p:nvSpPr>
          <p:cNvPr id="33" name="Freeform 7"/>
          <p:cNvSpPr>
            <a:spLocks/>
          </p:cNvSpPr>
          <p:nvPr/>
        </p:nvSpPr>
        <p:spPr bwMode="auto">
          <a:xfrm>
            <a:off x="3521211" y="1435475"/>
            <a:ext cx="1066421" cy="568890"/>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68577" tIns="34289" rIns="68577" bIns="34289" numCol="1" anchor="t" anchorCtr="0" compatLnSpc="1">
            <a:prstTxWarp prst="textNoShape">
              <a:avLst/>
            </a:prstTxWarp>
          </a:bodyPr>
          <a:lstStyle/>
          <a:p>
            <a:endParaRPr lang="en-US">
              <a:solidFill>
                <a:srgbClr val="292929"/>
              </a:solidFill>
            </a:endParaRPr>
          </a:p>
        </p:txBody>
      </p:sp>
      <p:sp>
        <p:nvSpPr>
          <p:cNvPr id="34" name="Freeform 58"/>
          <p:cNvSpPr>
            <a:spLocks noEditPoints="1"/>
          </p:cNvSpPr>
          <p:nvPr/>
        </p:nvSpPr>
        <p:spPr bwMode="black">
          <a:xfrm>
            <a:off x="3722713" y="3554397"/>
            <a:ext cx="663414" cy="710874"/>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61726" tIns="30863" rIns="61726" bIns="30863" numCol="1" anchor="t" anchorCtr="0" compatLnSpc="1">
            <a:prstTxWarp prst="textNoShape">
              <a:avLst/>
            </a:prstTxWarp>
          </a:bodyPr>
          <a:lstStyle/>
          <a:p>
            <a:endParaRPr lang="en-US" sz="1200">
              <a:solidFill>
                <a:srgbClr val="292929"/>
              </a:solidFill>
            </a:endParaRPr>
          </a:p>
        </p:txBody>
      </p:sp>
      <p:grpSp>
        <p:nvGrpSpPr>
          <p:cNvPr id="35" name="Group 34"/>
          <p:cNvGrpSpPr/>
          <p:nvPr/>
        </p:nvGrpSpPr>
        <p:grpSpPr bwMode="black">
          <a:xfrm>
            <a:off x="858752" y="1753828"/>
            <a:ext cx="783336" cy="637112"/>
            <a:chOff x="5184775" y="225425"/>
            <a:chExt cx="1500188" cy="1220788"/>
          </a:xfrm>
          <a:solidFill>
            <a:srgbClr val="FFFFFF"/>
          </a:solidFill>
        </p:grpSpPr>
        <p:sp>
          <p:nvSpPr>
            <p:cNvPr id="36"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solidFill>
                  <a:srgbClr val="292929"/>
                </a:solidFill>
              </a:endParaRPr>
            </a:p>
          </p:txBody>
        </p:sp>
        <p:sp>
          <p:nvSpPr>
            <p:cNvPr id="37"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solidFill>
                  <a:srgbClr val="292929"/>
                </a:solidFill>
              </a:endParaRPr>
            </a:p>
          </p:txBody>
        </p:sp>
        <p:sp>
          <p:nvSpPr>
            <p:cNvPr id="38"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solidFill>
                  <a:srgbClr val="292929"/>
                </a:solidFill>
              </a:endParaRPr>
            </a:p>
          </p:txBody>
        </p:sp>
      </p:grpSp>
      <p:sp>
        <p:nvSpPr>
          <p:cNvPr id="39" name="Freeform 6"/>
          <p:cNvSpPr>
            <a:spLocks noEditPoints="1"/>
          </p:cNvSpPr>
          <p:nvPr/>
        </p:nvSpPr>
        <p:spPr bwMode="auto">
          <a:xfrm>
            <a:off x="957487" y="3524203"/>
            <a:ext cx="585866" cy="602905"/>
          </a:xfrm>
          <a:custGeom>
            <a:avLst/>
            <a:gdLst>
              <a:gd name="T0" fmla="*/ 55 w 202"/>
              <a:gd name="T1" fmla="*/ 49 h 208"/>
              <a:gd name="T2" fmla="*/ 105 w 202"/>
              <a:gd name="T3" fmla="*/ 34 h 208"/>
              <a:gd name="T4" fmla="*/ 102 w 202"/>
              <a:gd name="T5" fmla="*/ 40 h 208"/>
              <a:gd name="T6" fmla="*/ 98 w 202"/>
              <a:gd name="T7" fmla="*/ 37 h 208"/>
              <a:gd name="T8" fmla="*/ 95 w 202"/>
              <a:gd name="T9" fmla="*/ 46 h 208"/>
              <a:gd name="T10" fmla="*/ 88 w 202"/>
              <a:gd name="T11" fmla="*/ 37 h 208"/>
              <a:gd name="T12" fmla="*/ 92 w 202"/>
              <a:gd name="T13" fmla="*/ 46 h 208"/>
              <a:gd name="T14" fmla="*/ 81 w 202"/>
              <a:gd name="T15" fmla="*/ 34 h 208"/>
              <a:gd name="T16" fmla="*/ 85 w 202"/>
              <a:gd name="T17" fmla="*/ 50 h 208"/>
              <a:gd name="T18" fmla="*/ 74 w 202"/>
              <a:gd name="T19" fmla="*/ 40 h 208"/>
              <a:gd name="T20" fmla="*/ 74 w 202"/>
              <a:gd name="T21" fmla="*/ 50 h 208"/>
              <a:gd name="T22" fmla="*/ 71 w 202"/>
              <a:gd name="T23" fmla="*/ 40 h 208"/>
              <a:gd name="T24" fmla="*/ 67 w 202"/>
              <a:gd name="T25" fmla="*/ 46 h 208"/>
              <a:gd name="T26" fmla="*/ 64 w 202"/>
              <a:gd name="T27" fmla="*/ 44 h 208"/>
              <a:gd name="T28" fmla="*/ 124 w 202"/>
              <a:gd name="T29" fmla="*/ 187 h 208"/>
              <a:gd name="T30" fmla="*/ 132 w 202"/>
              <a:gd name="T31" fmla="*/ 202 h 208"/>
              <a:gd name="T32" fmla="*/ 150 w 202"/>
              <a:gd name="T33" fmla="*/ 136 h 208"/>
              <a:gd name="T34" fmla="*/ 202 w 202"/>
              <a:gd name="T35" fmla="*/ 149 h 208"/>
              <a:gd name="T36" fmla="*/ 0 w 202"/>
              <a:gd name="T37" fmla="*/ 150 h 208"/>
              <a:gd name="T38" fmla="*/ 2 w 202"/>
              <a:gd name="T39" fmla="*/ 154 h 208"/>
              <a:gd name="T40" fmla="*/ 63 w 202"/>
              <a:gd name="T41" fmla="*/ 160 h 208"/>
              <a:gd name="T42" fmla="*/ 85 w 202"/>
              <a:gd name="T43" fmla="*/ 122 h 208"/>
              <a:gd name="T44" fmla="*/ 124 w 202"/>
              <a:gd name="T45" fmla="*/ 177 h 208"/>
              <a:gd name="T46" fmla="*/ 155 w 202"/>
              <a:gd name="T47" fmla="*/ 133 h 208"/>
              <a:gd name="T48" fmla="*/ 118 w 202"/>
              <a:gd name="T49" fmla="*/ 114 h 208"/>
              <a:gd name="T50" fmla="*/ 55 w 202"/>
              <a:gd name="T51" fmla="*/ 64 h 208"/>
              <a:gd name="T52" fmla="*/ 48 w 202"/>
              <a:gd name="T53" fmla="*/ 98 h 208"/>
              <a:gd name="T54" fmla="*/ 189 w 202"/>
              <a:gd name="T55" fmla="*/ 105 h 208"/>
              <a:gd name="T56" fmla="*/ 135 w 202"/>
              <a:gd name="T57" fmla="*/ 75 h 208"/>
              <a:gd name="T58" fmla="*/ 83 w 202"/>
              <a:gd name="T59" fmla="*/ 177 h 208"/>
              <a:gd name="T60" fmla="*/ 102 w 202"/>
              <a:gd name="T61" fmla="*/ 62 h 208"/>
              <a:gd name="T62" fmla="*/ 105 w 202"/>
              <a:gd name="T63" fmla="*/ 79 h 208"/>
              <a:gd name="T64" fmla="*/ 95 w 202"/>
              <a:gd name="T65" fmla="*/ 69 h 208"/>
              <a:gd name="T66" fmla="*/ 64 w 202"/>
              <a:gd name="T67" fmla="*/ 75 h 208"/>
              <a:gd name="T68" fmla="*/ 60 w 202"/>
              <a:gd name="T69" fmla="*/ 66 h 208"/>
              <a:gd name="T70" fmla="*/ 71 w 202"/>
              <a:gd name="T71" fmla="*/ 79 h 208"/>
              <a:gd name="T72" fmla="*/ 67 w 202"/>
              <a:gd name="T73" fmla="*/ 62 h 208"/>
              <a:gd name="T74" fmla="*/ 78 w 202"/>
              <a:gd name="T75" fmla="*/ 73 h 208"/>
              <a:gd name="T76" fmla="*/ 78 w 202"/>
              <a:gd name="T77" fmla="*/ 62 h 208"/>
              <a:gd name="T78" fmla="*/ 81 w 202"/>
              <a:gd name="T79" fmla="*/ 73 h 208"/>
              <a:gd name="T80" fmla="*/ 85 w 202"/>
              <a:gd name="T81" fmla="*/ 66 h 208"/>
              <a:gd name="T82" fmla="*/ 88 w 202"/>
              <a:gd name="T83" fmla="*/ 69 h 208"/>
              <a:gd name="T84" fmla="*/ 95 w 202"/>
              <a:gd name="T85" fmla="*/ 79 h 208"/>
              <a:gd name="T86" fmla="*/ 51 w 202"/>
              <a:gd name="T87" fmla="*/ 105 h 208"/>
              <a:gd name="T88" fmla="*/ 148 w 202"/>
              <a:gd name="T89" fmla="*/ 20 h 208"/>
              <a:gd name="T90" fmla="*/ 140 w 202"/>
              <a:gd name="T91" fmla="*/ 13 h 208"/>
              <a:gd name="T92" fmla="*/ 102 w 202"/>
              <a:gd name="T93" fmla="*/ 5 h 208"/>
              <a:gd name="T94" fmla="*/ 105 w 202"/>
              <a:gd name="T95" fmla="*/ 21 h 208"/>
              <a:gd name="T96" fmla="*/ 95 w 202"/>
              <a:gd name="T97" fmla="*/ 11 h 208"/>
              <a:gd name="T98" fmla="*/ 95 w 202"/>
              <a:gd name="T99" fmla="*/ 21 h 208"/>
              <a:gd name="T100" fmla="*/ 92 w 202"/>
              <a:gd name="T101" fmla="*/ 11 h 208"/>
              <a:gd name="T102" fmla="*/ 88 w 202"/>
              <a:gd name="T103" fmla="*/ 18 h 208"/>
              <a:gd name="T104" fmla="*/ 85 w 202"/>
              <a:gd name="T105" fmla="*/ 15 h 208"/>
              <a:gd name="T106" fmla="*/ 74 w 202"/>
              <a:gd name="T107" fmla="*/ 5 h 208"/>
              <a:gd name="T108" fmla="*/ 74 w 202"/>
              <a:gd name="T109" fmla="*/ 15 h 208"/>
              <a:gd name="T110" fmla="*/ 71 w 202"/>
              <a:gd name="T111" fmla="*/ 5 h 208"/>
              <a:gd name="T112" fmla="*/ 67 w 202"/>
              <a:gd name="T113" fmla="*/ 11 h 208"/>
              <a:gd name="T114" fmla="*/ 64 w 202"/>
              <a:gd name="T115" fmla="*/ 9 h 208"/>
              <a:gd name="T116" fmla="*/ 60 w 202"/>
              <a:gd name="T117" fmla="*/ 18 h 208"/>
              <a:gd name="T118" fmla="*/ 10 w 202"/>
              <a:gd name="T119" fmla="*/ 201 h 208"/>
              <a:gd name="T120" fmla="*/ 55 w 202"/>
              <a:gd name="T121" fmla="*/ 179 h 208"/>
              <a:gd name="T122" fmla="*/ 48 w 202"/>
              <a:gd name="T123" fmla="*/ 17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208">
                <a:moveTo>
                  <a:pt x="61" y="55"/>
                </a:moveTo>
                <a:cubicBezTo>
                  <a:pt x="142" y="55"/>
                  <a:pt x="142" y="55"/>
                  <a:pt x="142" y="55"/>
                </a:cubicBezTo>
                <a:cubicBezTo>
                  <a:pt x="145" y="55"/>
                  <a:pt x="148" y="52"/>
                  <a:pt x="148" y="49"/>
                </a:cubicBezTo>
                <a:cubicBezTo>
                  <a:pt x="148" y="35"/>
                  <a:pt x="148" y="35"/>
                  <a:pt x="148" y="35"/>
                </a:cubicBezTo>
                <a:cubicBezTo>
                  <a:pt x="148" y="32"/>
                  <a:pt x="145" y="29"/>
                  <a:pt x="142" y="29"/>
                </a:cubicBezTo>
                <a:cubicBezTo>
                  <a:pt x="61" y="29"/>
                  <a:pt x="61" y="29"/>
                  <a:pt x="61" y="29"/>
                </a:cubicBezTo>
                <a:cubicBezTo>
                  <a:pt x="57" y="29"/>
                  <a:pt x="55" y="32"/>
                  <a:pt x="55" y="35"/>
                </a:cubicBezTo>
                <a:cubicBezTo>
                  <a:pt x="55" y="49"/>
                  <a:pt x="55" y="49"/>
                  <a:pt x="55" y="49"/>
                </a:cubicBezTo>
                <a:cubicBezTo>
                  <a:pt x="55" y="52"/>
                  <a:pt x="57" y="55"/>
                  <a:pt x="61" y="55"/>
                </a:cubicBezTo>
                <a:close/>
                <a:moveTo>
                  <a:pt x="135" y="37"/>
                </a:moveTo>
                <a:cubicBezTo>
                  <a:pt x="138" y="37"/>
                  <a:pt x="140" y="39"/>
                  <a:pt x="140" y="42"/>
                </a:cubicBezTo>
                <a:cubicBezTo>
                  <a:pt x="140" y="44"/>
                  <a:pt x="138" y="47"/>
                  <a:pt x="135" y="47"/>
                </a:cubicBezTo>
                <a:cubicBezTo>
                  <a:pt x="133" y="47"/>
                  <a:pt x="130" y="44"/>
                  <a:pt x="130" y="42"/>
                </a:cubicBezTo>
                <a:cubicBezTo>
                  <a:pt x="130" y="39"/>
                  <a:pt x="133" y="37"/>
                  <a:pt x="135" y="37"/>
                </a:cubicBezTo>
                <a:close/>
                <a:moveTo>
                  <a:pt x="102" y="34"/>
                </a:moveTo>
                <a:cubicBezTo>
                  <a:pt x="105" y="34"/>
                  <a:pt x="105" y="34"/>
                  <a:pt x="105" y="34"/>
                </a:cubicBezTo>
                <a:cubicBezTo>
                  <a:pt x="105" y="37"/>
                  <a:pt x="105" y="37"/>
                  <a:pt x="105" y="37"/>
                </a:cubicBezTo>
                <a:cubicBezTo>
                  <a:pt x="102" y="37"/>
                  <a:pt x="102" y="37"/>
                  <a:pt x="102" y="37"/>
                </a:cubicBezTo>
                <a:lnTo>
                  <a:pt x="102" y="34"/>
                </a:lnTo>
                <a:close/>
                <a:moveTo>
                  <a:pt x="102" y="40"/>
                </a:moveTo>
                <a:cubicBezTo>
                  <a:pt x="105" y="40"/>
                  <a:pt x="105" y="40"/>
                  <a:pt x="105" y="40"/>
                </a:cubicBezTo>
                <a:cubicBezTo>
                  <a:pt x="105" y="44"/>
                  <a:pt x="105" y="44"/>
                  <a:pt x="105" y="44"/>
                </a:cubicBezTo>
                <a:cubicBezTo>
                  <a:pt x="102" y="44"/>
                  <a:pt x="102" y="44"/>
                  <a:pt x="102" y="44"/>
                </a:cubicBezTo>
                <a:lnTo>
                  <a:pt x="102" y="40"/>
                </a:lnTo>
                <a:close/>
                <a:moveTo>
                  <a:pt x="102" y="46"/>
                </a:moveTo>
                <a:cubicBezTo>
                  <a:pt x="105" y="46"/>
                  <a:pt x="105" y="46"/>
                  <a:pt x="105" y="46"/>
                </a:cubicBezTo>
                <a:cubicBezTo>
                  <a:pt x="105" y="50"/>
                  <a:pt x="105" y="50"/>
                  <a:pt x="105" y="50"/>
                </a:cubicBezTo>
                <a:cubicBezTo>
                  <a:pt x="102" y="50"/>
                  <a:pt x="102" y="50"/>
                  <a:pt x="102" y="50"/>
                </a:cubicBezTo>
                <a:lnTo>
                  <a:pt x="102" y="46"/>
                </a:lnTo>
                <a:close/>
                <a:moveTo>
                  <a:pt x="95" y="34"/>
                </a:moveTo>
                <a:cubicBezTo>
                  <a:pt x="98" y="34"/>
                  <a:pt x="98" y="34"/>
                  <a:pt x="98" y="34"/>
                </a:cubicBezTo>
                <a:cubicBezTo>
                  <a:pt x="98" y="37"/>
                  <a:pt x="98" y="37"/>
                  <a:pt x="98" y="37"/>
                </a:cubicBezTo>
                <a:cubicBezTo>
                  <a:pt x="95" y="37"/>
                  <a:pt x="95" y="37"/>
                  <a:pt x="95" y="37"/>
                </a:cubicBezTo>
                <a:lnTo>
                  <a:pt x="95" y="34"/>
                </a:lnTo>
                <a:close/>
                <a:moveTo>
                  <a:pt x="95" y="40"/>
                </a:moveTo>
                <a:cubicBezTo>
                  <a:pt x="98" y="40"/>
                  <a:pt x="98" y="40"/>
                  <a:pt x="98" y="40"/>
                </a:cubicBezTo>
                <a:cubicBezTo>
                  <a:pt x="98" y="44"/>
                  <a:pt x="98" y="44"/>
                  <a:pt x="98" y="44"/>
                </a:cubicBezTo>
                <a:cubicBezTo>
                  <a:pt x="95" y="44"/>
                  <a:pt x="95" y="44"/>
                  <a:pt x="95" y="44"/>
                </a:cubicBezTo>
                <a:lnTo>
                  <a:pt x="95" y="40"/>
                </a:lnTo>
                <a:close/>
                <a:moveTo>
                  <a:pt x="95" y="46"/>
                </a:moveTo>
                <a:cubicBezTo>
                  <a:pt x="98" y="46"/>
                  <a:pt x="98" y="46"/>
                  <a:pt x="98" y="46"/>
                </a:cubicBezTo>
                <a:cubicBezTo>
                  <a:pt x="98" y="50"/>
                  <a:pt x="98" y="50"/>
                  <a:pt x="98" y="50"/>
                </a:cubicBezTo>
                <a:cubicBezTo>
                  <a:pt x="95" y="50"/>
                  <a:pt x="95" y="50"/>
                  <a:pt x="95" y="50"/>
                </a:cubicBezTo>
                <a:lnTo>
                  <a:pt x="95" y="46"/>
                </a:lnTo>
                <a:close/>
                <a:moveTo>
                  <a:pt x="88" y="34"/>
                </a:moveTo>
                <a:cubicBezTo>
                  <a:pt x="92" y="34"/>
                  <a:pt x="92" y="34"/>
                  <a:pt x="92" y="34"/>
                </a:cubicBezTo>
                <a:cubicBezTo>
                  <a:pt x="92" y="37"/>
                  <a:pt x="92" y="37"/>
                  <a:pt x="92" y="37"/>
                </a:cubicBezTo>
                <a:cubicBezTo>
                  <a:pt x="88" y="37"/>
                  <a:pt x="88" y="37"/>
                  <a:pt x="88" y="37"/>
                </a:cubicBezTo>
                <a:lnTo>
                  <a:pt x="88" y="34"/>
                </a:lnTo>
                <a:close/>
                <a:moveTo>
                  <a:pt x="88" y="40"/>
                </a:moveTo>
                <a:cubicBezTo>
                  <a:pt x="92" y="40"/>
                  <a:pt x="92" y="40"/>
                  <a:pt x="92" y="40"/>
                </a:cubicBezTo>
                <a:cubicBezTo>
                  <a:pt x="92" y="44"/>
                  <a:pt x="92" y="44"/>
                  <a:pt x="92" y="44"/>
                </a:cubicBezTo>
                <a:cubicBezTo>
                  <a:pt x="88" y="44"/>
                  <a:pt x="88" y="44"/>
                  <a:pt x="88" y="44"/>
                </a:cubicBezTo>
                <a:lnTo>
                  <a:pt x="88" y="40"/>
                </a:lnTo>
                <a:close/>
                <a:moveTo>
                  <a:pt x="88" y="46"/>
                </a:moveTo>
                <a:cubicBezTo>
                  <a:pt x="92" y="46"/>
                  <a:pt x="92" y="46"/>
                  <a:pt x="92" y="46"/>
                </a:cubicBezTo>
                <a:cubicBezTo>
                  <a:pt x="92" y="50"/>
                  <a:pt x="92" y="50"/>
                  <a:pt x="92" y="50"/>
                </a:cubicBezTo>
                <a:cubicBezTo>
                  <a:pt x="88" y="50"/>
                  <a:pt x="88" y="50"/>
                  <a:pt x="88" y="50"/>
                </a:cubicBezTo>
                <a:lnTo>
                  <a:pt x="88" y="46"/>
                </a:lnTo>
                <a:close/>
                <a:moveTo>
                  <a:pt x="81" y="34"/>
                </a:moveTo>
                <a:cubicBezTo>
                  <a:pt x="85" y="34"/>
                  <a:pt x="85" y="34"/>
                  <a:pt x="85" y="34"/>
                </a:cubicBezTo>
                <a:cubicBezTo>
                  <a:pt x="85" y="37"/>
                  <a:pt x="85" y="37"/>
                  <a:pt x="85" y="37"/>
                </a:cubicBezTo>
                <a:cubicBezTo>
                  <a:pt x="81" y="37"/>
                  <a:pt x="81" y="37"/>
                  <a:pt x="81" y="37"/>
                </a:cubicBezTo>
                <a:lnTo>
                  <a:pt x="81" y="34"/>
                </a:lnTo>
                <a:close/>
                <a:moveTo>
                  <a:pt x="81" y="40"/>
                </a:moveTo>
                <a:cubicBezTo>
                  <a:pt x="85" y="40"/>
                  <a:pt x="85" y="40"/>
                  <a:pt x="85" y="40"/>
                </a:cubicBezTo>
                <a:cubicBezTo>
                  <a:pt x="85" y="44"/>
                  <a:pt x="85" y="44"/>
                  <a:pt x="85" y="44"/>
                </a:cubicBezTo>
                <a:cubicBezTo>
                  <a:pt x="81" y="44"/>
                  <a:pt x="81" y="44"/>
                  <a:pt x="81" y="44"/>
                </a:cubicBezTo>
                <a:lnTo>
                  <a:pt x="81" y="40"/>
                </a:lnTo>
                <a:close/>
                <a:moveTo>
                  <a:pt x="81" y="46"/>
                </a:moveTo>
                <a:cubicBezTo>
                  <a:pt x="85" y="46"/>
                  <a:pt x="85" y="46"/>
                  <a:pt x="85" y="46"/>
                </a:cubicBezTo>
                <a:cubicBezTo>
                  <a:pt x="85" y="50"/>
                  <a:pt x="85" y="50"/>
                  <a:pt x="85" y="50"/>
                </a:cubicBezTo>
                <a:cubicBezTo>
                  <a:pt x="81" y="50"/>
                  <a:pt x="81" y="50"/>
                  <a:pt x="81" y="50"/>
                </a:cubicBezTo>
                <a:lnTo>
                  <a:pt x="81" y="46"/>
                </a:lnTo>
                <a:close/>
                <a:moveTo>
                  <a:pt x="74" y="34"/>
                </a:moveTo>
                <a:cubicBezTo>
                  <a:pt x="78" y="34"/>
                  <a:pt x="78" y="34"/>
                  <a:pt x="78" y="34"/>
                </a:cubicBezTo>
                <a:cubicBezTo>
                  <a:pt x="78" y="37"/>
                  <a:pt x="78" y="37"/>
                  <a:pt x="78" y="37"/>
                </a:cubicBezTo>
                <a:cubicBezTo>
                  <a:pt x="74" y="37"/>
                  <a:pt x="74" y="37"/>
                  <a:pt x="74" y="37"/>
                </a:cubicBezTo>
                <a:lnTo>
                  <a:pt x="74" y="34"/>
                </a:lnTo>
                <a:close/>
                <a:moveTo>
                  <a:pt x="74" y="40"/>
                </a:moveTo>
                <a:cubicBezTo>
                  <a:pt x="78" y="40"/>
                  <a:pt x="78" y="40"/>
                  <a:pt x="78" y="40"/>
                </a:cubicBezTo>
                <a:cubicBezTo>
                  <a:pt x="78" y="44"/>
                  <a:pt x="78" y="44"/>
                  <a:pt x="78" y="44"/>
                </a:cubicBezTo>
                <a:cubicBezTo>
                  <a:pt x="74" y="44"/>
                  <a:pt x="74" y="44"/>
                  <a:pt x="74" y="44"/>
                </a:cubicBezTo>
                <a:lnTo>
                  <a:pt x="74" y="40"/>
                </a:lnTo>
                <a:close/>
                <a:moveTo>
                  <a:pt x="74" y="46"/>
                </a:moveTo>
                <a:cubicBezTo>
                  <a:pt x="78" y="46"/>
                  <a:pt x="78" y="46"/>
                  <a:pt x="78" y="46"/>
                </a:cubicBezTo>
                <a:cubicBezTo>
                  <a:pt x="78" y="50"/>
                  <a:pt x="78" y="50"/>
                  <a:pt x="78" y="50"/>
                </a:cubicBezTo>
                <a:cubicBezTo>
                  <a:pt x="74" y="50"/>
                  <a:pt x="74" y="50"/>
                  <a:pt x="74" y="50"/>
                </a:cubicBezTo>
                <a:lnTo>
                  <a:pt x="74" y="46"/>
                </a:lnTo>
                <a:close/>
                <a:moveTo>
                  <a:pt x="67" y="34"/>
                </a:moveTo>
                <a:cubicBezTo>
                  <a:pt x="71" y="34"/>
                  <a:pt x="71" y="34"/>
                  <a:pt x="71" y="34"/>
                </a:cubicBezTo>
                <a:cubicBezTo>
                  <a:pt x="71" y="37"/>
                  <a:pt x="71" y="37"/>
                  <a:pt x="71" y="37"/>
                </a:cubicBezTo>
                <a:cubicBezTo>
                  <a:pt x="67" y="37"/>
                  <a:pt x="67" y="37"/>
                  <a:pt x="67" y="37"/>
                </a:cubicBezTo>
                <a:lnTo>
                  <a:pt x="67" y="34"/>
                </a:lnTo>
                <a:close/>
                <a:moveTo>
                  <a:pt x="67" y="40"/>
                </a:moveTo>
                <a:cubicBezTo>
                  <a:pt x="71" y="40"/>
                  <a:pt x="71" y="40"/>
                  <a:pt x="71" y="40"/>
                </a:cubicBezTo>
                <a:cubicBezTo>
                  <a:pt x="71" y="44"/>
                  <a:pt x="71" y="44"/>
                  <a:pt x="71" y="44"/>
                </a:cubicBezTo>
                <a:cubicBezTo>
                  <a:pt x="67" y="44"/>
                  <a:pt x="67" y="44"/>
                  <a:pt x="67" y="44"/>
                </a:cubicBezTo>
                <a:lnTo>
                  <a:pt x="67" y="40"/>
                </a:lnTo>
                <a:close/>
                <a:moveTo>
                  <a:pt x="67" y="46"/>
                </a:moveTo>
                <a:cubicBezTo>
                  <a:pt x="71" y="46"/>
                  <a:pt x="71" y="46"/>
                  <a:pt x="71" y="46"/>
                </a:cubicBezTo>
                <a:cubicBezTo>
                  <a:pt x="71" y="50"/>
                  <a:pt x="71" y="50"/>
                  <a:pt x="71" y="50"/>
                </a:cubicBezTo>
                <a:cubicBezTo>
                  <a:pt x="67" y="50"/>
                  <a:pt x="67" y="50"/>
                  <a:pt x="67" y="50"/>
                </a:cubicBezTo>
                <a:lnTo>
                  <a:pt x="67" y="46"/>
                </a:lnTo>
                <a:close/>
                <a:moveTo>
                  <a:pt x="60" y="34"/>
                </a:moveTo>
                <a:cubicBezTo>
                  <a:pt x="64" y="34"/>
                  <a:pt x="64" y="34"/>
                  <a:pt x="64" y="34"/>
                </a:cubicBezTo>
                <a:cubicBezTo>
                  <a:pt x="64" y="37"/>
                  <a:pt x="64" y="37"/>
                  <a:pt x="64" y="37"/>
                </a:cubicBezTo>
                <a:cubicBezTo>
                  <a:pt x="60" y="37"/>
                  <a:pt x="60" y="37"/>
                  <a:pt x="60" y="37"/>
                </a:cubicBezTo>
                <a:lnTo>
                  <a:pt x="60" y="34"/>
                </a:lnTo>
                <a:close/>
                <a:moveTo>
                  <a:pt x="60" y="40"/>
                </a:moveTo>
                <a:cubicBezTo>
                  <a:pt x="64" y="40"/>
                  <a:pt x="64" y="40"/>
                  <a:pt x="64" y="40"/>
                </a:cubicBezTo>
                <a:cubicBezTo>
                  <a:pt x="64" y="44"/>
                  <a:pt x="64" y="44"/>
                  <a:pt x="64" y="44"/>
                </a:cubicBezTo>
                <a:cubicBezTo>
                  <a:pt x="60" y="44"/>
                  <a:pt x="60" y="44"/>
                  <a:pt x="60" y="44"/>
                </a:cubicBezTo>
                <a:lnTo>
                  <a:pt x="60" y="40"/>
                </a:lnTo>
                <a:close/>
                <a:moveTo>
                  <a:pt x="60" y="46"/>
                </a:moveTo>
                <a:cubicBezTo>
                  <a:pt x="64" y="46"/>
                  <a:pt x="64" y="46"/>
                  <a:pt x="64" y="46"/>
                </a:cubicBezTo>
                <a:cubicBezTo>
                  <a:pt x="64" y="50"/>
                  <a:pt x="64" y="50"/>
                  <a:pt x="64" y="50"/>
                </a:cubicBezTo>
                <a:cubicBezTo>
                  <a:pt x="60" y="50"/>
                  <a:pt x="60" y="50"/>
                  <a:pt x="60" y="50"/>
                </a:cubicBezTo>
                <a:lnTo>
                  <a:pt x="60" y="46"/>
                </a:lnTo>
                <a:close/>
                <a:moveTo>
                  <a:pt x="124" y="187"/>
                </a:moveTo>
                <a:cubicBezTo>
                  <a:pt x="124" y="187"/>
                  <a:pt x="122" y="186"/>
                  <a:pt x="121" y="186"/>
                </a:cubicBezTo>
                <a:cubicBezTo>
                  <a:pt x="81" y="186"/>
                  <a:pt x="81" y="186"/>
                  <a:pt x="81" y="186"/>
                </a:cubicBezTo>
                <a:cubicBezTo>
                  <a:pt x="80" y="186"/>
                  <a:pt x="79" y="187"/>
                  <a:pt x="78" y="187"/>
                </a:cubicBezTo>
                <a:cubicBezTo>
                  <a:pt x="70" y="197"/>
                  <a:pt x="70" y="197"/>
                  <a:pt x="70" y="197"/>
                </a:cubicBezTo>
                <a:cubicBezTo>
                  <a:pt x="70" y="197"/>
                  <a:pt x="69" y="199"/>
                  <a:pt x="69" y="200"/>
                </a:cubicBezTo>
                <a:cubicBezTo>
                  <a:pt x="69" y="201"/>
                  <a:pt x="69" y="201"/>
                  <a:pt x="69" y="201"/>
                </a:cubicBezTo>
                <a:cubicBezTo>
                  <a:pt x="69" y="201"/>
                  <a:pt x="70" y="202"/>
                  <a:pt x="71" y="202"/>
                </a:cubicBezTo>
                <a:cubicBezTo>
                  <a:pt x="132" y="202"/>
                  <a:pt x="132" y="202"/>
                  <a:pt x="132" y="202"/>
                </a:cubicBezTo>
                <a:cubicBezTo>
                  <a:pt x="133" y="202"/>
                  <a:pt x="133" y="201"/>
                  <a:pt x="133" y="201"/>
                </a:cubicBezTo>
                <a:cubicBezTo>
                  <a:pt x="133" y="200"/>
                  <a:pt x="133" y="200"/>
                  <a:pt x="133" y="200"/>
                </a:cubicBezTo>
                <a:cubicBezTo>
                  <a:pt x="133" y="199"/>
                  <a:pt x="133" y="197"/>
                  <a:pt x="132" y="197"/>
                </a:cubicBezTo>
                <a:lnTo>
                  <a:pt x="124" y="187"/>
                </a:lnTo>
                <a:close/>
                <a:moveTo>
                  <a:pt x="201" y="146"/>
                </a:moveTo>
                <a:cubicBezTo>
                  <a:pt x="193" y="137"/>
                  <a:pt x="193" y="137"/>
                  <a:pt x="193" y="137"/>
                </a:cubicBezTo>
                <a:cubicBezTo>
                  <a:pt x="193" y="136"/>
                  <a:pt x="191" y="136"/>
                  <a:pt x="190" y="136"/>
                </a:cubicBezTo>
                <a:cubicBezTo>
                  <a:pt x="150" y="136"/>
                  <a:pt x="150" y="136"/>
                  <a:pt x="150" y="136"/>
                </a:cubicBezTo>
                <a:cubicBezTo>
                  <a:pt x="149" y="136"/>
                  <a:pt x="148" y="136"/>
                  <a:pt x="147" y="137"/>
                </a:cubicBezTo>
                <a:cubicBezTo>
                  <a:pt x="139" y="146"/>
                  <a:pt x="139" y="146"/>
                  <a:pt x="139" y="146"/>
                </a:cubicBezTo>
                <a:cubicBezTo>
                  <a:pt x="139" y="147"/>
                  <a:pt x="138" y="148"/>
                  <a:pt x="138" y="149"/>
                </a:cubicBezTo>
                <a:cubicBezTo>
                  <a:pt x="138" y="150"/>
                  <a:pt x="138" y="150"/>
                  <a:pt x="138" y="150"/>
                </a:cubicBezTo>
                <a:cubicBezTo>
                  <a:pt x="138" y="151"/>
                  <a:pt x="139" y="152"/>
                  <a:pt x="140" y="152"/>
                </a:cubicBezTo>
                <a:cubicBezTo>
                  <a:pt x="201" y="152"/>
                  <a:pt x="201" y="152"/>
                  <a:pt x="201" y="152"/>
                </a:cubicBezTo>
                <a:cubicBezTo>
                  <a:pt x="202" y="152"/>
                  <a:pt x="202" y="151"/>
                  <a:pt x="202" y="150"/>
                </a:cubicBezTo>
                <a:cubicBezTo>
                  <a:pt x="202" y="149"/>
                  <a:pt x="202" y="149"/>
                  <a:pt x="202" y="149"/>
                </a:cubicBezTo>
                <a:cubicBezTo>
                  <a:pt x="202" y="148"/>
                  <a:pt x="202" y="147"/>
                  <a:pt x="201" y="146"/>
                </a:cubicBezTo>
                <a:close/>
                <a:moveTo>
                  <a:pt x="55" y="137"/>
                </a:moveTo>
                <a:cubicBezTo>
                  <a:pt x="54" y="136"/>
                  <a:pt x="53" y="136"/>
                  <a:pt x="52" y="136"/>
                </a:cubicBezTo>
                <a:cubicBezTo>
                  <a:pt x="12" y="136"/>
                  <a:pt x="12" y="136"/>
                  <a:pt x="12" y="136"/>
                </a:cubicBezTo>
                <a:cubicBezTo>
                  <a:pt x="11" y="136"/>
                  <a:pt x="10" y="136"/>
                  <a:pt x="9" y="137"/>
                </a:cubicBezTo>
                <a:cubicBezTo>
                  <a:pt x="1" y="146"/>
                  <a:pt x="1" y="146"/>
                  <a:pt x="1" y="146"/>
                </a:cubicBezTo>
                <a:cubicBezTo>
                  <a:pt x="1" y="147"/>
                  <a:pt x="0" y="148"/>
                  <a:pt x="0" y="149"/>
                </a:cubicBezTo>
                <a:cubicBezTo>
                  <a:pt x="0" y="150"/>
                  <a:pt x="0" y="150"/>
                  <a:pt x="0" y="150"/>
                </a:cubicBezTo>
                <a:cubicBezTo>
                  <a:pt x="0" y="151"/>
                  <a:pt x="1" y="152"/>
                  <a:pt x="2" y="152"/>
                </a:cubicBezTo>
                <a:cubicBezTo>
                  <a:pt x="62" y="152"/>
                  <a:pt x="62" y="152"/>
                  <a:pt x="62" y="152"/>
                </a:cubicBezTo>
                <a:cubicBezTo>
                  <a:pt x="63" y="152"/>
                  <a:pt x="64" y="151"/>
                  <a:pt x="64" y="150"/>
                </a:cubicBezTo>
                <a:cubicBezTo>
                  <a:pt x="64" y="149"/>
                  <a:pt x="64" y="149"/>
                  <a:pt x="64" y="149"/>
                </a:cubicBezTo>
                <a:cubicBezTo>
                  <a:pt x="64" y="148"/>
                  <a:pt x="64" y="147"/>
                  <a:pt x="63" y="146"/>
                </a:cubicBezTo>
                <a:lnTo>
                  <a:pt x="55" y="137"/>
                </a:lnTo>
                <a:close/>
                <a:moveTo>
                  <a:pt x="62" y="154"/>
                </a:moveTo>
                <a:cubicBezTo>
                  <a:pt x="2" y="154"/>
                  <a:pt x="2" y="154"/>
                  <a:pt x="2" y="154"/>
                </a:cubicBezTo>
                <a:cubicBezTo>
                  <a:pt x="1" y="154"/>
                  <a:pt x="0" y="155"/>
                  <a:pt x="0" y="156"/>
                </a:cubicBezTo>
                <a:cubicBezTo>
                  <a:pt x="0" y="157"/>
                  <a:pt x="0" y="157"/>
                  <a:pt x="0" y="157"/>
                </a:cubicBezTo>
                <a:cubicBezTo>
                  <a:pt x="0" y="158"/>
                  <a:pt x="1" y="159"/>
                  <a:pt x="1" y="160"/>
                </a:cubicBezTo>
                <a:cubicBezTo>
                  <a:pt x="9" y="169"/>
                  <a:pt x="9" y="169"/>
                  <a:pt x="9" y="169"/>
                </a:cubicBezTo>
                <a:cubicBezTo>
                  <a:pt x="10" y="170"/>
                  <a:pt x="11" y="170"/>
                  <a:pt x="12" y="170"/>
                </a:cubicBezTo>
                <a:cubicBezTo>
                  <a:pt x="52" y="170"/>
                  <a:pt x="52" y="170"/>
                  <a:pt x="52" y="170"/>
                </a:cubicBezTo>
                <a:cubicBezTo>
                  <a:pt x="53" y="170"/>
                  <a:pt x="54" y="170"/>
                  <a:pt x="55" y="169"/>
                </a:cubicBezTo>
                <a:cubicBezTo>
                  <a:pt x="63" y="160"/>
                  <a:pt x="63" y="160"/>
                  <a:pt x="63" y="160"/>
                </a:cubicBezTo>
                <a:cubicBezTo>
                  <a:pt x="64" y="159"/>
                  <a:pt x="64" y="158"/>
                  <a:pt x="64" y="157"/>
                </a:cubicBezTo>
                <a:cubicBezTo>
                  <a:pt x="64" y="156"/>
                  <a:pt x="64" y="156"/>
                  <a:pt x="64" y="156"/>
                </a:cubicBezTo>
                <a:cubicBezTo>
                  <a:pt x="64" y="155"/>
                  <a:pt x="63" y="154"/>
                  <a:pt x="62" y="154"/>
                </a:cubicBezTo>
                <a:close/>
                <a:moveTo>
                  <a:pt x="16" y="133"/>
                </a:moveTo>
                <a:cubicBezTo>
                  <a:pt x="48" y="133"/>
                  <a:pt x="48" y="133"/>
                  <a:pt x="48" y="133"/>
                </a:cubicBezTo>
                <a:cubicBezTo>
                  <a:pt x="52" y="133"/>
                  <a:pt x="55" y="130"/>
                  <a:pt x="55" y="127"/>
                </a:cubicBezTo>
                <a:cubicBezTo>
                  <a:pt x="55" y="122"/>
                  <a:pt x="55" y="122"/>
                  <a:pt x="55" y="122"/>
                </a:cubicBezTo>
                <a:cubicBezTo>
                  <a:pt x="85" y="122"/>
                  <a:pt x="85" y="122"/>
                  <a:pt x="85" y="122"/>
                </a:cubicBezTo>
                <a:cubicBezTo>
                  <a:pt x="86" y="128"/>
                  <a:pt x="91" y="133"/>
                  <a:pt x="98" y="134"/>
                </a:cubicBezTo>
                <a:cubicBezTo>
                  <a:pt x="98" y="149"/>
                  <a:pt x="98" y="149"/>
                  <a:pt x="98" y="149"/>
                </a:cubicBezTo>
                <a:cubicBezTo>
                  <a:pt x="85" y="149"/>
                  <a:pt x="85" y="149"/>
                  <a:pt x="85" y="149"/>
                </a:cubicBezTo>
                <a:cubicBezTo>
                  <a:pt x="82" y="149"/>
                  <a:pt x="79" y="152"/>
                  <a:pt x="79" y="156"/>
                </a:cubicBezTo>
                <a:cubicBezTo>
                  <a:pt x="79" y="177"/>
                  <a:pt x="79" y="177"/>
                  <a:pt x="79" y="177"/>
                </a:cubicBezTo>
                <a:cubicBezTo>
                  <a:pt x="79" y="181"/>
                  <a:pt x="82" y="184"/>
                  <a:pt x="85" y="184"/>
                </a:cubicBezTo>
                <a:cubicBezTo>
                  <a:pt x="117" y="184"/>
                  <a:pt x="117" y="184"/>
                  <a:pt x="117" y="184"/>
                </a:cubicBezTo>
                <a:cubicBezTo>
                  <a:pt x="121" y="184"/>
                  <a:pt x="124" y="181"/>
                  <a:pt x="124" y="177"/>
                </a:cubicBezTo>
                <a:cubicBezTo>
                  <a:pt x="124" y="156"/>
                  <a:pt x="124" y="156"/>
                  <a:pt x="124" y="156"/>
                </a:cubicBezTo>
                <a:cubicBezTo>
                  <a:pt x="124" y="152"/>
                  <a:pt x="121" y="149"/>
                  <a:pt x="117" y="149"/>
                </a:cubicBezTo>
                <a:cubicBezTo>
                  <a:pt x="105" y="149"/>
                  <a:pt x="105" y="149"/>
                  <a:pt x="105" y="149"/>
                </a:cubicBezTo>
                <a:cubicBezTo>
                  <a:pt x="105" y="134"/>
                  <a:pt x="105" y="134"/>
                  <a:pt x="105" y="134"/>
                </a:cubicBezTo>
                <a:cubicBezTo>
                  <a:pt x="111" y="133"/>
                  <a:pt x="116" y="128"/>
                  <a:pt x="117" y="122"/>
                </a:cubicBezTo>
                <a:cubicBezTo>
                  <a:pt x="148" y="122"/>
                  <a:pt x="148" y="122"/>
                  <a:pt x="148" y="122"/>
                </a:cubicBezTo>
                <a:cubicBezTo>
                  <a:pt x="148" y="127"/>
                  <a:pt x="148" y="127"/>
                  <a:pt x="148" y="127"/>
                </a:cubicBezTo>
                <a:cubicBezTo>
                  <a:pt x="148" y="130"/>
                  <a:pt x="151" y="133"/>
                  <a:pt x="155" y="133"/>
                </a:cubicBezTo>
                <a:cubicBezTo>
                  <a:pt x="186" y="133"/>
                  <a:pt x="186" y="133"/>
                  <a:pt x="186" y="133"/>
                </a:cubicBezTo>
                <a:cubicBezTo>
                  <a:pt x="190" y="133"/>
                  <a:pt x="193" y="130"/>
                  <a:pt x="193" y="127"/>
                </a:cubicBezTo>
                <a:cubicBezTo>
                  <a:pt x="193" y="105"/>
                  <a:pt x="193" y="105"/>
                  <a:pt x="193" y="105"/>
                </a:cubicBezTo>
                <a:cubicBezTo>
                  <a:pt x="193" y="101"/>
                  <a:pt x="190" y="98"/>
                  <a:pt x="186" y="98"/>
                </a:cubicBezTo>
                <a:cubicBezTo>
                  <a:pt x="155" y="98"/>
                  <a:pt x="155" y="98"/>
                  <a:pt x="155" y="98"/>
                </a:cubicBezTo>
                <a:cubicBezTo>
                  <a:pt x="151" y="98"/>
                  <a:pt x="148" y="101"/>
                  <a:pt x="148" y="105"/>
                </a:cubicBezTo>
                <a:cubicBezTo>
                  <a:pt x="148" y="114"/>
                  <a:pt x="148" y="114"/>
                  <a:pt x="148" y="114"/>
                </a:cubicBezTo>
                <a:cubicBezTo>
                  <a:pt x="118" y="114"/>
                  <a:pt x="118" y="114"/>
                  <a:pt x="118" y="114"/>
                </a:cubicBezTo>
                <a:cubicBezTo>
                  <a:pt x="116" y="108"/>
                  <a:pt x="112" y="103"/>
                  <a:pt x="106" y="102"/>
                </a:cubicBezTo>
                <a:cubicBezTo>
                  <a:pt x="106" y="84"/>
                  <a:pt x="106" y="84"/>
                  <a:pt x="106" y="84"/>
                </a:cubicBezTo>
                <a:cubicBezTo>
                  <a:pt x="142" y="84"/>
                  <a:pt x="142" y="84"/>
                  <a:pt x="142" y="84"/>
                </a:cubicBezTo>
                <a:cubicBezTo>
                  <a:pt x="145" y="84"/>
                  <a:pt x="148" y="81"/>
                  <a:pt x="148" y="78"/>
                </a:cubicBezTo>
                <a:cubicBezTo>
                  <a:pt x="148" y="64"/>
                  <a:pt x="148" y="64"/>
                  <a:pt x="148" y="64"/>
                </a:cubicBezTo>
                <a:cubicBezTo>
                  <a:pt x="148" y="60"/>
                  <a:pt x="145" y="58"/>
                  <a:pt x="142" y="58"/>
                </a:cubicBezTo>
                <a:cubicBezTo>
                  <a:pt x="61" y="58"/>
                  <a:pt x="61" y="58"/>
                  <a:pt x="61" y="58"/>
                </a:cubicBezTo>
                <a:cubicBezTo>
                  <a:pt x="57" y="58"/>
                  <a:pt x="55" y="60"/>
                  <a:pt x="55" y="64"/>
                </a:cubicBezTo>
                <a:cubicBezTo>
                  <a:pt x="55" y="78"/>
                  <a:pt x="55" y="78"/>
                  <a:pt x="55" y="78"/>
                </a:cubicBezTo>
                <a:cubicBezTo>
                  <a:pt x="55" y="81"/>
                  <a:pt x="57" y="84"/>
                  <a:pt x="61" y="84"/>
                </a:cubicBezTo>
                <a:cubicBezTo>
                  <a:pt x="96" y="84"/>
                  <a:pt x="96" y="84"/>
                  <a:pt x="96" y="84"/>
                </a:cubicBezTo>
                <a:cubicBezTo>
                  <a:pt x="96" y="102"/>
                  <a:pt x="96" y="102"/>
                  <a:pt x="96" y="102"/>
                </a:cubicBezTo>
                <a:cubicBezTo>
                  <a:pt x="90" y="103"/>
                  <a:pt x="86" y="108"/>
                  <a:pt x="85" y="114"/>
                </a:cubicBezTo>
                <a:cubicBezTo>
                  <a:pt x="55" y="114"/>
                  <a:pt x="55" y="114"/>
                  <a:pt x="55" y="114"/>
                </a:cubicBezTo>
                <a:cubicBezTo>
                  <a:pt x="55" y="105"/>
                  <a:pt x="55" y="105"/>
                  <a:pt x="55" y="105"/>
                </a:cubicBezTo>
                <a:cubicBezTo>
                  <a:pt x="55" y="101"/>
                  <a:pt x="52" y="98"/>
                  <a:pt x="48" y="98"/>
                </a:cubicBezTo>
                <a:cubicBezTo>
                  <a:pt x="16" y="98"/>
                  <a:pt x="16" y="98"/>
                  <a:pt x="16" y="98"/>
                </a:cubicBezTo>
                <a:cubicBezTo>
                  <a:pt x="13" y="98"/>
                  <a:pt x="10" y="101"/>
                  <a:pt x="10" y="105"/>
                </a:cubicBezTo>
                <a:cubicBezTo>
                  <a:pt x="10" y="127"/>
                  <a:pt x="10" y="127"/>
                  <a:pt x="10" y="127"/>
                </a:cubicBezTo>
                <a:cubicBezTo>
                  <a:pt x="10" y="130"/>
                  <a:pt x="13" y="133"/>
                  <a:pt x="16" y="133"/>
                </a:cubicBezTo>
                <a:close/>
                <a:moveTo>
                  <a:pt x="152" y="105"/>
                </a:moveTo>
                <a:cubicBezTo>
                  <a:pt x="152" y="104"/>
                  <a:pt x="153" y="102"/>
                  <a:pt x="155" y="102"/>
                </a:cubicBezTo>
                <a:cubicBezTo>
                  <a:pt x="186" y="102"/>
                  <a:pt x="186" y="102"/>
                  <a:pt x="186" y="102"/>
                </a:cubicBezTo>
                <a:cubicBezTo>
                  <a:pt x="188" y="102"/>
                  <a:pt x="189" y="104"/>
                  <a:pt x="189" y="105"/>
                </a:cubicBezTo>
                <a:cubicBezTo>
                  <a:pt x="189" y="127"/>
                  <a:pt x="189" y="127"/>
                  <a:pt x="189" y="127"/>
                </a:cubicBezTo>
                <a:cubicBezTo>
                  <a:pt x="189" y="128"/>
                  <a:pt x="188" y="130"/>
                  <a:pt x="186" y="130"/>
                </a:cubicBezTo>
                <a:cubicBezTo>
                  <a:pt x="155" y="130"/>
                  <a:pt x="155" y="130"/>
                  <a:pt x="155" y="130"/>
                </a:cubicBezTo>
                <a:cubicBezTo>
                  <a:pt x="153" y="130"/>
                  <a:pt x="152" y="128"/>
                  <a:pt x="152" y="127"/>
                </a:cubicBezTo>
                <a:lnTo>
                  <a:pt x="152" y="105"/>
                </a:lnTo>
                <a:close/>
                <a:moveTo>
                  <a:pt x="135" y="66"/>
                </a:moveTo>
                <a:cubicBezTo>
                  <a:pt x="138" y="66"/>
                  <a:pt x="140" y="68"/>
                  <a:pt x="140" y="71"/>
                </a:cubicBezTo>
                <a:cubicBezTo>
                  <a:pt x="140" y="73"/>
                  <a:pt x="138" y="75"/>
                  <a:pt x="135" y="75"/>
                </a:cubicBezTo>
                <a:cubicBezTo>
                  <a:pt x="133" y="75"/>
                  <a:pt x="130" y="73"/>
                  <a:pt x="130" y="71"/>
                </a:cubicBezTo>
                <a:cubicBezTo>
                  <a:pt x="130" y="68"/>
                  <a:pt x="133" y="66"/>
                  <a:pt x="135" y="66"/>
                </a:cubicBezTo>
                <a:close/>
                <a:moveTo>
                  <a:pt x="117" y="153"/>
                </a:moveTo>
                <a:cubicBezTo>
                  <a:pt x="119" y="153"/>
                  <a:pt x="120" y="154"/>
                  <a:pt x="120" y="156"/>
                </a:cubicBezTo>
                <a:cubicBezTo>
                  <a:pt x="120" y="177"/>
                  <a:pt x="120" y="177"/>
                  <a:pt x="120" y="177"/>
                </a:cubicBezTo>
                <a:cubicBezTo>
                  <a:pt x="120" y="179"/>
                  <a:pt x="119" y="180"/>
                  <a:pt x="117" y="180"/>
                </a:cubicBezTo>
                <a:cubicBezTo>
                  <a:pt x="85" y="180"/>
                  <a:pt x="85" y="180"/>
                  <a:pt x="85" y="180"/>
                </a:cubicBezTo>
                <a:cubicBezTo>
                  <a:pt x="84" y="180"/>
                  <a:pt x="83" y="179"/>
                  <a:pt x="83" y="177"/>
                </a:cubicBezTo>
                <a:cubicBezTo>
                  <a:pt x="83" y="156"/>
                  <a:pt x="83" y="156"/>
                  <a:pt x="83" y="156"/>
                </a:cubicBezTo>
                <a:cubicBezTo>
                  <a:pt x="83" y="154"/>
                  <a:pt x="84" y="153"/>
                  <a:pt x="85" y="153"/>
                </a:cubicBezTo>
                <a:lnTo>
                  <a:pt x="117" y="153"/>
                </a:lnTo>
                <a:close/>
                <a:moveTo>
                  <a:pt x="102" y="62"/>
                </a:moveTo>
                <a:cubicBezTo>
                  <a:pt x="105" y="62"/>
                  <a:pt x="105" y="62"/>
                  <a:pt x="105" y="62"/>
                </a:cubicBezTo>
                <a:cubicBezTo>
                  <a:pt x="105" y="66"/>
                  <a:pt x="105" y="66"/>
                  <a:pt x="105" y="66"/>
                </a:cubicBezTo>
                <a:cubicBezTo>
                  <a:pt x="102" y="66"/>
                  <a:pt x="102" y="66"/>
                  <a:pt x="102" y="66"/>
                </a:cubicBezTo>
                <a:lnTo>
                  <a:pt x="102" y="62"/>
                </a:lnTo>
                <a:close/>
                <a:moveTo>
                  <a:pt x="102" y="69"/>
                </a:moveTo>
                <a:cubicBezTo>
                  <a:pt x="105" y="69"/>
                  <a:pt x="105" y="69"/>
                  <a:pt x="105" y="69"/>
                </a:cubicBezTo>
                <a:cubicBezTo>
                  <a:pt x="105" y="73"/>
                  <a:pt x="105" y="73"/>
                  <a:pt x="105" y="73"/>
                </a:cubicBezTo>
                <a:cubicBezTo>
                  <a:pt x="102" y="73"/>
                  <a:pt x="102" y="73"/>
                  <a:pt x="102" y="73"/>
                </a:cubicBezTo>
                <a:lnTo>
                  <a:pt x="102" y="69"/>
                </a:lnTo>
                <a:close/>
                <a:moveTo>
                  <a:pt x="102" y="75"/>
                </a:moveTo>
                <a:cubicBezTo>
                  <a:pt x="105" y="75"/>
                  <a:pt x="105" y="75"/>
                  <a:pt x="105" y="75"/>
                </a:cubicBezTo>
                <a:cubicBezTo>
                  <a:pt x="105" y="79"/>
                  <a:pt x="105" y="79"/>
                  <a:pt x="105" y="79"/>
                </a:cubicBezTo>
                <a:cubicBezTo>
                  <a:pt x="102" y="79"/>
                  <a:pt x="102" y="79"/>
                  <a:pt x="102" y="79"/>
                </a:cubicBezTo>
                <a:lnTo>
                  <a:pt x="102" y="75"/>
                </a:lnTo>
                <a:close/>
                <a:moveTo>
                  <a:pt x="95" y="62"/>
                </a:moveTo>
                <a:cubicBezTo>
                  <a:pt x="98" y="62"/>
                  <a:pt x="98" y="62"/>
                  <a:pt x="98" y="62"/>
                </a:cubicBezTo>
                <a:cubicBezTo>
                  <a:pt x="98" y="66"/>
                  <a:pt x="98" y="66"/>
                  <a:pt x="98" y="66"/>
                </a:cubicBezTo>
                <a:cubicBezTo>
                  <a:pt x="95" y="66"/>
                  <a:pt x="95" y="66"/>
                  <a:pt x="95" y="66"/>
                </a:cubicBezTo>
                <a:lnTo>
                  <a:pt x="95" y="62"/>
                </a:lnTo>
                <a:close/>
                <a:moveTo>
                  <a:pt x="95" y="69"/>
                </a:moveTo>
                <a:cubicBezTo>
                  <a:pt x="98" y="69"/>
                  <a:pt x="98" y="69"/>
                  <a:pt x="98" y="69"/>
                </a:cubicBezTo>
                <a:cubicBezTo>
                  <a:pt x="98" y="73"/>
                  <a:pt x="98" y="73"/>
                  <a:pt x="98" y="73"/>
                </a:cubicBezTo>
                <a:cubicBezTo>
                  <a:pt x="95" y="73"/>
                  <a:pt x="95" y="73"/>
                  <a:pt x="95" y="73"/>
                </a:cubicBezTo>
                <a:lnTo>
                  <a:pt x="95" y="69"/>
                </a:lnTo>
                <a:close/>
                <a:moveTo>
                  <a:pt x="64" y="79"/>
                </a:moveTo>
                <a:cubicBezTo>
                  <a:pt x="60" y="79"/>
                  <a:pt x="60" y="79"/>
                  <a:pt x="60" y="79"/>
                </a:cubicBezTo>
                <a:cubicBezTo>
                  <a:pt x="60" y="75"/>
                  <a:pt x="60" y="75"/>
                  <a:pt x="60" y="75"/>
                </a:cubicBezTo>
                <a:cubicBezTo>
                  <a:pt x="64" y="75"/>
                  <a:pt x="64" y="75"/>
                  <a:pt x="64" y="75"/>
                </a:cubicBezTo>
                <a:lnTo>
                  <a:pt x="64" y="79"/>
                </a:lnTo>
                <a:close/>
                <a:moveTo>
                  <a:pt x="64" y="73"/>
                </a:moveTo>
                <a:cubicBezTo>
                  <a:pt x="60" y="73"/>
                  <a:pt x="60" y="73"/>
                  <a:pt x="60" y="73"/>
                </a:cubicBezTo>
                <a:cubicBezTo>
                  <a:pt x="60" y="69"/>
                  <a:pt x="60" y="69"/>
                  <a:pt x="60" y="69"/>
                </a:cubicBezTo>
                <a:cubicBezTo>
                  <a:pt x="64" y="69"/>
                  <a:pt x="64" y="69"/>
                  <a:pt x="64" y="69"/>
                </a:cubicBezTo>
                <a:lnTo>
                  <a:pt x="64" y="73"/>
                </a:lnTo>
                <a:close/>
                <a:moveTo>
                  <a:pt x="64" y="66"/>
                </a:moveTo>
                <a:cubicBezTo>
                  <a:pt x="60" y="66"/>
                  <a:pt x="60" y="66"/>
                  <a:pt x="60" y="66"/>
                </a:cubicBezTo>
                <a:cubicBezTo>
                  <a:pt x="60" y="62"/>
                  <a:pt x="60" y="62"/>
                  <a:pt x="60" y="62"/>
                </a:cubicBezTo>
                <a:cubicBezTo>
                  <a:pt x="64" y="62"/>
                  <a:pt x="64" y="62"/>
                  <a:pt x="64" y="62"/>
                </a:cubicBezTo>
                <a:lnTo>
                  <a:pt x="64" y="66"/>
                </a:lnTo>
                <a:close/>
                <a:moveTo>
                  <a:pt x="71" y="79"/>
                </a:moveTo>
                <a:cubicBezTo>
                  <a:pt x="67" y="79"/>
                  <a:pt x="67" y="79"/>
                  <a:pt x="67" y="79"/>
                </a:cubicBezTo>
                <a:cubicBezTo>
                  <a:pt x="67" y="75"/>
                  <a:pt x="67" y="75"/>
                  <a:pt x="67" y="75"/>
                </a:cubicBezTo>
                <a:cubicBezTo>
                  <a:pt x="71" y="75"/>
                  <a:pt x="71" y="75"/>
                  <a:pt x="71" y="75"/>
                </a:cubicBezTo>
                <a:lnTo>
                  <a:pt x="71" y="79"/>
                </a:lnTo>
                <a:close/>
                <a:moveTo>
                  <a:pt x="71" y="73"/>
                </a:moveTo>
                <a:cubicBezTo>
                  <a:pt x="67" y="73"/>
                  <a:pt x="67" y="73"/>
                  <a:pt x="67" y="73"/>
                </a:cubicBezTo>
                <a:cubicBezTo>
                  <a:pt x="67" y="69"/>
                  <a:pt x="67" y="69"/>
                  <a:pt x="67" y="69"/>
                </a:cubicBezTo>
                <a:cubicBezTo>
                  <a:pt x="71" y="69"/>
                  <a:pt x="71" y="69"/>
                  <a:pt x="71" y="69"/>
                </a:cubicBezTo>
                <a:lnTo>
                  <a:pt x="71" y="73"/>
                </a:lnTo>
                <a:close/>
                <a:moveTo>
                  <a:pt x="71" y="66"/>
                </a:moveTo>
                <a:cubicBezTo>
                  <a:pt x="67" y="66"/>
                  <a:pt x="67" y="66"/>
                  <a:pt x="67" y="66"/>
                </a:cubicBezTo>
                <a:cubicBezTo>
                  <a:pt x="67" y="62"/>
                  <a:pt x="67" y="62"/>
                  <a:pt x="67" y="62"/>
                </a:cubicBezTo>
                <a:cubicBezTo>
                  <a:pt x="71" y="62"/>
                  <a:pt x="71" y="62"/>
                  <a:pt x="71" y="62"/>
                </a:cubicBezTo>
                <a:lnTo>
                  <a:pt x="71" y="66"/>
                </a:lnTo>
                <a:close/>
                <a:moveTo>
                  <a:pt x="78" y="79"/>
                </a:moveTo>
                <a:cubicBezTo>
                  <a:pt x="74" y="79"/>
                  <a:pt x="74" y="79"/>
                  <a:pt x="74" y="79"/>
                </a:cubicBezTo>
                <a:cubicBezTo>
                  <a:pt x="74" y="75"/>
                  <a:pt x="74" y="75"/>
                  <a:pt x="74" y="75"/>
                </a:cubicBezTo>
                <a:cubicBezTo>
                  <a:pt x="78" y="75"/>
                  <a:pt x="78" y="75"/>
                  <a:pt x="78" y="75"/>
                </a:cubicBezTo>
                <a:lnTo>
                  <a:pt x="78" y="79"/>
                </a:lnTo>
                <a:close/>
                <a:moveTo>
                  <a:pt x="78" y="73"/>
                </a:moveTo>
                <a:cubicBezTo>
                  <a:pt x="74" y="73"/>
                  <a:pt x="74" y="73"/>
                  <a:pt x="74" y="73"/>
                </a:cubicBezTo>
                <a:cubicBezTo>
                  <a:pt x="74" y="69"/>
                  <a:pt x="74" y="69"/>
                  <a:pt x="74" y="69"/>
                </a:cubicBezTo>
                <a:cubicBezTo>
                  <a:pt x="78" y="69"/>
                  <a:pt x="78" y="69"/>
                  <a:pt x="78" y="69"/>
                </a:cubicBezTo>
                <a:lnTo>
                  <a:pt x="78" y="73"/>
                </a:lnTo>
                <a:close/>
                <a:moveTo>
                  <a:pt x="78" y="66"/>
                </a:moveTo>
                <a:cubicBezTo>
                  <a:pt x="74" y="66"/>
                  <a:pt x="74" y="66"/>
                  <a:pt x="74" y="66"/>
                </a:cubicBezTo>
                <a:cubicBezTo>
                  <a:pt x="74" y="62"/>
                  <a:pt x="74" y="62"/>
                  <a:pt x="74" y="62"/>
                </a:cubicBezTo>
                <a:cubicBezTo>
                  <a:pt x="78" y="62"/>
                  <a:pt x="78" y="62"/>
                  <a:pt x="78" y="62"/>
                </a:cubicBezTo>
                <a:lnTo>
                  <a:pt x="78" y="66"/>
                </a:lnTo>
                <a:close/>
                <a:moveTo>
                  <a:pt x="85" y="79"/>
                </a:moveTo>
                <a:cubicBezTo>
                  <a:pt x="81" y="79"/>
                  <a:pt x="81" y="79"/>
                  <a:pt x="81" y="79"/>
                </a:cubicBezTo>
                <a:cubicBezTo>
                  <a:pt x="81" y="75"/>
                  <a:pt x="81" y="75"/>
                  <a:pt x="81" y="75"/>
                </a:cubicBezTo>
                <a:cubicBezTo>
                  <a:pt x="85" y="75"/>
                  <a:pt x="85" y="75"/>
                  <a:pt x="85" y="75"/>
                </a:cubicBezTo>
                <a:lnTo>
                  <a:pt x="85" y="79"/>
                </a:lnTo>
                <a:close/>
                <a:moveTo>
                  <a:pt x="85" y="73"/>
                </a:moveTo>
                <a:cubicBezTo>
                  <a:pt x="81" y="73"/>
                  <a:pt x="81" y="73"/>
                  <a:pt x="81" y="73"/>
                </a:cubicBezTo>
                <a:cubicBezTo>
                  <a:pt x="81" y="69"/>
                  <a:pt x="81" y="69"/>
                  <a:pt x="81" y="69"/>
                </a:cubicBezTo>
                <a:cubicBezTo>
                  <a:pt x="85" y="69"/>
                  <a:pt x="85" y="69"/>
                  <a:pt x="85" y="69"/>
                </a:cubicBezTo>
                <a:lnTo>
                  <a:pt x="85" y="73"/>
                </a:lnTo>
                <a:close/>
                <a:moveTo>
                  <a:pt x="85" y="66"/>
                </a:moveTo>
                <a:cubicBezTo>
                  <a:pt x="81" y="66"/>
                  <a:pt x="81" y="66"/>
                  <a:pt x="81" y="66"/>
                </a:cubicBezTo>
                <a:cubicBezTo>
                  <a:pt x="81" y="62"/>
                  <a:pt x="81" y="62"/>
                  <a:pt x="81" y="62"/>
                </a:cubicBezTo>
                <a:cubicBezTo>
                  <a:pt x="85" y="62"/>
                  <a:pt x="85" y="62"/>
                  <a:pt x="85" y="62"/>
                </a:cubicBezTo>
                <a:lnTo>
                  <a:pt x="85" y="66"/>
                </a:lnTo>
                <a:close/>
                <a:moveTo>
                  <a:pt x="92" y="79"/>
                </a:moveTo>
                <a:cubicBezTo>
                  <a:pt x="88" y="79"/>
                  <a:pt x="88" y="79"/>
                  <a:pt x="88" y="79"/>
                </a:cubicBezTo>
                <a:cubicBezTo>
                  <a:pt x="88" y="75"/>
                  <a:pt x="88" y="75"/>
                  <a:pt x="88" y="75"/>
                </a:cubicBezTo>
                <a:cubicBezTo>
                  <a:pt x="92" y="75"/>
                  <a:pt x="92" y="75"/>
                  <a:pt x="92" y="75"/>
                </a:cubicBezTo>
                <a:lnTo>
                  <a:pt x="92" y="79"/>
                </a:lnTo>
                <a:close/>
                <a:moveTo>
                  <a:pt x="92" y="73"/>
                </a:moveTo>
                <a:cubicBezTo>
                  <a:pt x="88" y="73"/>
                  <a:pt x="88" y="73"/>
                  <a:pt x="88" y="73"/>
                </a:cubicBezTo>
                <a:cubicBezTo>
                  <a:pt x="88" y="69"/>
                  <a:pt x="88" y="69"/>
                  <a:pt x="88" y="69"/>
                </a:cubicBezTo>
                <a:cubicBezTo>
                  <a:pt x="92" y="69"/>
                  <a:pt x="92" y="69"/>
                  <a:pt x="92" y="69"/>
                </a:cubicBezTo>
                <a:lnTo>
                  <a:pt x="92" y="73"/>
                </a:lnTo>
                <a:close/>
                <a:moveTo>
                  <a:pt x="92" y="66"/>
                </a:moveTo>
                <a:cubicBezTo>
                  <a:pt x="88" y="66"/>
                  <a:pt x="88" y="66"/>
                  <a:pt x="88" y="66"/>
                </a:cubicBezTo>
                <a:cubicBezTo>
                  <a:pt x="88" y="62"/>
                  <a:pt x="88" y="62"/>
                  <a:pt x="88" y="62"/>
                </a:cubicBezTo>
                <a:cubicBezTo>
                  <a:pt x="92" y="62"/>
                  <a:pt x="92" y="62"/>
                  <a:pt x="92" y="62"/>
                </a:cubicBezTo>
                <a:lnTo>
                  <a:pt x="92" y="66"/>
                </a:lnTo>
                <a:close/>
                <a:moveTo>
                  <a:pt x="95" y="79"/>
                </a:moveTo>
                <a:cubicBezTo>
                  <a:pt x="95" y="75"/>
                  <a:pt x="95" y="75"/>
                  <a:pt x="95" y="75"/>
                </a:cubicBezTo>
                <a:cubicBezTo>
                  <a:pt x="98" y="75"/>
                  <a:pt x="98" y="75"/>
                  <a:pt x="98" y="75"/>
                </a:cubicBezTo>
                <a:cubicBezTo>
                  <a:pt x="98" y="79"/>
                  <a:pt x="98" y="79"/>
                  <a:pt x="98" y="79"/>
                </a:cubicBezTo>
                <a:lnTo>
                  <a:pt x="95" y="79"/>
                </a:lnTo>
                <a:close/>
                <a:moveTo>
                  <a:pt x="14" y="105"/>
                </a:moveTo>
                <a:cubicBezTo>
                  <a:pt x="14" y="104"/>
                  <a:pt x="15" y="102"/>
                  <a:pt x="16" y="102"/>
                </a:cubicBezTo>
                <a:cubicBezTo>
                  <a:pt x="48" y="102"/>
                  <a:pt x="48" y="102"/>
                  <a:pt x="48" y="102"/>
                </a:cubicBezTo>
                <a:cubicBezTo>
                  <a:pt x="49" y="102"/>
                  <a:pt x="51" y="104"/>
                  <a:pt x="51" y="105"/>
                </a:cubicBezTo>
                <a:cubicBezTo>
                  <a:pt x="51" y="127"/>
                  <a:pt x="51" y="127"/>
                  <a:pt x="51" y="127"/>
                </a:cubicBezTo>
                <a:cubicBezTo>
                  <a:pt x="51" y="128"/>
                  <a:pt x="49" y="130"/>
                  <a:pt x="48" y="130"/>
                </a:cubicBezTo>
                <a:cubicBezTo>
                  <a:pt x="16" y="130"/>
                  <a:pt x="16" y="130"/>
                  <a:pt x="16" y="130"/>
                </a:cubicBezTo>
                <a:cubicBezTo>
                  <a:pt x="15" y="130"/>
                  <a:pt x="14" y="128"/>
                  <a:pt x="14" y="127"/>
                </a:cubicBezTo>
                <a:lnTo>
                  <a:pt x="14" y="105"/>
                </a:lnTo>
                <a:close/>
                <a:moveTo>
                  <a:pt x="61" y="26"/>
                </a:moveTo>
                <a:cubicBezTo>
                  <a:pt x="142" y="26"/>
                  <a:pt x="142" y="26"/>
                  <a:pt x="142" y="26"/>
                </a:cubicBezTo>
                <a:cubicBezTo>
                  <a:pt x="145" y="26"/>
                  <a:pt x="148" y="23"/>
                  <a:pt x="148" y="20"/>
                </a:cubicBezTo>
                <a:cubicBezTo>
                  <a:pt x="148" y="6"/>
                  <a:pt x="148" y="6"/>
                  <a:pt x="148" y="6"/>
                </a:cubicBezTo>
                <a:cubicBezTo>
                  <a:pt x="148" y="3"/>
                  <a:pt x="145" y="0"/>
                  <a:pt x="142" y="0"/>
                </a:cubicBezTo>
                <a:cubicBezTo>
                  <a:pt x="61" y="0"/>
                  <a:pt x="61" y="0"/>
                  <a:pt x="61" y="0"/>
                </a:cubicBezTo>
                <a:cubicBezTo>
                  <a:pt x="57" y="0"/>
                  <a:pt x="55" y="3"/>
                  <a:pt x="55" y="6"/>
                </a:cubicBezTo>
                <a:cubicBezTo>
                  <a:pt x="55" y="20"/>
                  <a:pt x="55" y="20"/>
                  <a:pt x="55" y="20"/>
                </a:cubicBezTo>
                <a:cubicBezTo>
                  <a:pt x="55" y="23"/>
                  <a:pt x="57" y="26"/>
                  <a:pt x="61" y="26"/>
                </a:cubicBezTo>
                <a:close/>
                <a:moveTo>
                  <a:pt x="135" y="8"/>
                </a:moveTo>
                <a:cubicBezTo>
                  <a:pt x="138" y="8"/>
                  <a:pt x="140" y="10"/>
                  <a:pt x="140" y="13"/>
                </a:cubicBezTo>
                <a:cubicBezTo>
                  <a:pt x="140" y="16"/>
                  <a:pt x="138" y="18"/>
                  <a:pt x="135" y="18"/>
                </a:cubicBezTo>
                <a:cubicBezTo>
                  <a:pt x="133" y="18"/>
                  <a:pt x="130" y="16"/>
                  <a:pt x="130" y="13"/>
                </a:cubicBezTo>
                <a:cubicBezTo>
                  <a:pt x="130" y="10"/>
                  <a:pt x="133" y="8"/>
                  <a:pt x="135" y="8"/>
                </a:cubicBezTo>
                <a:close/>
                <a:moveTo>
                  <a:pt x="102" y="5"/>
                </a:moveTo>
                <a:cubicBezTo>
                  <a:pt x="105" y="5"/>
                  <a:pt x="105" y="5"/>
                  <a:pt x="105" y="5"/>
                </a:cubicBezTo>
                <a:cubicBezTo>
                  <a:pt x="105" y="9"/>
                  <a:pt x="105" y="9"/>
                  <a:pt x="105" y="9"/>
                </a:cubicBezTo>
                <a:cubicBezTo>
                  <a:pt x="102" y="9"/>
                  <a:pt x="102" y="9"/>
                  <a:pt x="102" y="9"/>
                </a:cubicBezTo>
                <a:lnTo>
                  <a:pt x="102" y="5"/>
                </a:lnTo>
                <a:close/>
                <a:moveTo>
                  <a:pt x="102" y="11"/>
                </a:moveTo>
                <a:cubicBezTo>
                  <a:pt x="105" y="11"/>
                  <a:pt x="105" y="11"/>
                  <a:pt x="105" y="11"/>
                </a:cubicBezTo>
                <a:cubicBezTo>
                  <a:pt x="105" y="15"/>
                  <a:pt x="105" y="15"/>
                  <a:pt x="105" y="15"/>
                </a:cubicBezTo>
                <a:cubicBezTo>
                  <a:pt x="102" y="15"/>
                  <a:pt x="102" y="15"/>
                  <a:pt x="102" y="15"/>
                </a:cubicBezTo>
                <a:lnTo>
                  <a:pt x="102" y="11"/>
                </a:lnTo>
                <a:close/>
                <a:moveTo>
                  <a:pt x="102" y="18"/>
                </a:moveTo>
                <a:cubicBezTo>
                  <a:pt x="105" y="18"/>
                  <a:pt x="105" y="18"/>
                  <a:pt x="105" y="18"/>
                </a:cubicBezTo>
                <a:cubicBezTo>
                  <a:pt x="105" y="21"/>
                  <a:pt x="105" y="21"/>
                  <a:pt x="105" y="21"/>
                </a:cubicBezTo>
                <a:cubicBezTo>
                  <a:pt x="102" y="21"/>
                  <a:pt x="102" y="21"/>
                  <a:pt x="102" y="21"/>
                </a:cubicBezTo>
                <a:lnTo>
                  <a:pt x="102" y="18"/>
                </a:lnTo>
                <a:close/>
                <a:moveTo>
                  <a:pt x="95" y="5"/>
                </a:moveTo>
                <a:cubicBezTo>
                  <a:pt x="98" y="5"/>
                  <a:pt x="98" y="5"/>
                  <a:pt x="98" y="5"/>
                </a:cubicBezTo>
                <a:cubicBezTo>
                  <a:pt x="98" y="9"/>
                  <a:pt x="98" y="9"/>
                  <a:pt x="98" y="9"/>
                </a:cubicBezTo>
                <a:cubicBezTo>
                  <a:pt x="95" y="9"/>
                  <a:pt x="95" y="9"/>
                  <a:pt x="95" y="9"/>
                </a:cubicBezTo>
                <a:lnTo>
                  <a:pt x="95" y="5"/>
                </a:lnTo>
                <a:close/>
                <a:moveTo>
                  <a:pt x="95" y="11"/>
                </a:moveTo>
                <a:cubicBezTo>
                  <a:pt x="98" y="11"/>
                  <a:pt x="98" y="11"/>
                  <a:pt x="98" y="11"/>
                </a:cubicBezTo>
                <a:cubicBezTo>
                  <a:pt x="98" y="15"/>
                  <a:pt x="98" y="15"/>
                  <a:pt x="98" y="15"/>
                </a:cubicBezTo>
                <a:cubicBezTo>
                  <a:pt x="95" y="15"/>
                  <a:pt x="95" y="15"/>
                  <a:pt x="95" y="15"/>
                </a:cubicBezTo>
                <a:lnTo>
                  <a:pt x="95" y="11"/>
                </a:lnTo>
                <a:close/>
                <a:moveTo>
                  <a:pt x="95" y="18"/>
                </a:moveTo>
                <a:cubicBezTo>
                  <a:pt x="98" y="18"/>
                  <a:pt x="98" y="18"/>
                  <a:pt x="98" y="18"/>
                </a:cubicBezTo>
                <a:cubicBezTo>
                  <a:pt x="98" y="21"/>
                  <a:pt x="98" y="21"/>
                  <a:pt x="98" y="21"/>
                </a:cubicBezTo>
                <a:cubicBezTo>
                  <a:pt x="95" y="21"/>
                  <a:pt x="95" y="21"/>
                  <a:pt x="95" y="21"/>
                </a:cubicBezTo>
                <a:lnTo>
                  <a:pt x="95" y="18"/>
                </a:lnTo>
                <a:close/>
                <a:moveTo>
                  <a:pt x="88" y="5"/>
                </a:moveTo>
                <a:cubicBezTo>
                  <a:pt x="92" y="5"/>
                  <a:pt x="92" y="5"/>
                  <a:pt x="92" y="5"/>
                </a:cubicBezTo>
                <a:cubicBezTo>
                  <a:pt x="92" y="9"/>
                  <a:pt x="92" y="9"/>
                  <a:pt x="92" y="9"/>
                </a:cubicBezTo>
                <a:cubicBezTo>
                  <a:pt x="88" y="9"/>
                  <a:pt x="88" y="9"/>
                  <a:pt x="88" y="9"/>
                </a:cubicBezTo>
                <a:lnTo>
                  <a:pt x="88" y="5"/>
                </a:lnTo>
                <a:close/>
                <a:moveTo>
                  <a:pt x="88" y="11"/>
                </a:moveTo>
                <a:cubicBezTo>
                  <a:pt x="92" y="11"/>
                  <a:pt x="92" y="11"/>
                  <a:pt x="92" y="11"/>
                </a:cubicBezTo>
                <a:cubicBezTo>
                  <a:pt x="92" y="15"/>
                  <a:pt x="92" y="15"/>
                  <a:pt x="92" y="15"/>
                </a:cubicBezTo>
                <a:cubicBezTo>
                  <a:pt x="88" y="15"/>
                  <a:pt x="88" y="15"/>
                  <a:pt x="88" y="15"/>
                </a:cubicBezTo>
                <a:lnTo>
                  <a:pt x="88" y="11"/>
                </a:lnTo>
                <a:close/>
                <a:moveTo>
                  <a:pt x="88" y="18"/>
                </a:moveTo>
                <a:cubicBezTo>
                  <a:pt x="92" y="18"/>
                  <a:pt x="92" y="18"/>
                  <a:pt x="92" y="18"/>
                </a:cubicBezTo>
                <a:cubicBezTo>
                  <a:pt x="92" y="21"/>
                  <a:pt x="92" y="21"/>
                  <a:pt x="92" y="21"/>
                </a:cubicBezTo>
                <a:cubicBezTo>
                  <a:pt x="88" y="21"/>
                  <a:pt x="88" y="21"/>
                  <a:pt x="88" y="21"/>
                </a:cubicBezTo>
                <a:lnTo>
                  <a:pt x="88" y="18"/>
                </a:lnTo>
                <a:close/>
                <a:moveTo>
                  <a:pt x="81" y="5"/>
                </a:moveTo>
                <a:cubicBezTo>
                  <a:pt x="85" y="5"/>
                  <a:pt x="85" y="5"/>
                  <a:pt x="85" y="5"/>
                </a:cubicBezTo>
                <a:cubicBezTo>
                  <a:pt x="85" y="9"/>
                  <a:pt x="85" y="9"/>
                  <a:pt x="85" y="9"/>
                </a:cubicBezTo>
                <a:cubicBezTo>
                  <a:pt x="81" y="9"/>
                  <a:pt x="81" y="9"/>
                  <a:pt x="81" y="9"/>
                </a:cubicBezTo>
                <a:lnTo>
                  <a:pt x="81" y="5"/>
                </a:lnTo>
                <a:close/>
                <a:moveTo>
                  <a:pt x="81" y="11"/>
                </a:moveTo>
                <a:cubicBezTo>
                  <a:pt x="85" y="11"/>
                  <a:pt x="85" y="11"/>
                  <a:pt x="85" y="11"/>
                </a:cubicBezTo>
                <a:cubicBezTo>
                  <a:pt x="85" y="15"/>
                  <a:pt x="85" y="15"/>
                  <a:pt x="85" y="15"/>
                </a:cubicBezTo>
                <a:cubicBezTo>
                  <a:pt x="81" y="15"/>
                  <a:pt x="81" y="15"/>
                  <a:pt x="81" y="15"/>
                </a:cubicBezTo>
                <a:lnTo>
                  <a:pt x="81" y="11"/>
                </a:lnTo>
                <a:close/>
                <a:moveTo>
                  <a:pt x="81" y="18"/>
                </a:moveTo>
                <a:cubicBezTo>
                  <a:pt x="85" y="18"/>
                  <a:pt x="85" y="18"/>
                  <a:pt x="85" y="18"/>
                </a:cubicBezTo>
                <a:cubicBezTo>
                  <a:pt x="85" y="21"/>
                  <a:pt x="85" y="21"/>
                  <a:pt x="85" y="21"/>
                </a:cubicBezTo>
                <a:cubicBezTo>
                  <a:pt x="81" y="21"/>
                  <a:pt x="81" y="21"/>
                  <a:pt x="81" y="21"/>
                </a:cubicBezTo>
                <a:lnTo>
                  <a:pt x="81" y="18"/>
                </a:lnTo>
                <a:close/>
                <a:moveTo>
                  <a:pt x="74" y="5"/>
                </a:moveTo>
                <a:cubicBezTo>
                  <a:pt x="78" y="5"/>
                  <a:pt x="78" y="5"/>
                  <a:pt x="78" y="5"/>
                </a:cubicBezTo>
                <a:cubicBezTo>
                  <a:pt x="78" y="9"/>
                  <a:pt x="78" y="9"/>
                  <a:pt x="78" y="9"/>
                </a:cubicBezTo>
                <a:cubicBezTo>
                  <a:pt x="74" y="9"/>
                  <a:pt x="74" y="9"/>
                  <a:pt x="74" y="9"/>
                </a:cubicBezTo>
                <a:lnTo>
                  <a:pt x="74" y="5"/>
                </a:lnTo>
                <a:close/>
                <a:moveTo>
                  <a:pt x="74" y="11"/>
                </a:moveTo>
                <a:cubicBezTo>
                  <a:pt x="78" y="11"/>
                  <a:pt x="78" y="11"/>
                  <a:pt x="78" y="11"/>
                </a:cubicBezTo>
                <a:cubicBezTo>
                  <a:pt x="78" y="15"/>
                  <a:pt x="78" y="15"/>
                  <a:pt x="78" y="15"/>
                </a:cubicBezTo>
                <a:cubicBezTo>
                  <a:pt x="74" y="15"/>
                  <a:pt x="74" y="15"/>
                  <a:pt x="74" y="15"/>
                </a:cubicBezTo>
                <a:lnTo>
                  <a:pt x="74" y="11"/>
                </a:lnTo>
                <a:close/>
                <a:moveTo>
                  <a:pt x="74" y="18"/>
                </a:moveTo>
                <a:cubicBezTo>
                  <a:pt x="78" y="18"/>
                  <a:pt x="78" y="18"/>
                  <a:pt x="78" y="18"/>
                </a:cubicBezTo>
                <a:cubicBezTo>
                  <a:pt x="78" y="21"/>
                  <a:pt x="78" y="21"/>
                  <a:pt x="78" y="21"/>
                </a:cubicBezTo>
                <a:cubicBezTo>
                  <a:pt x="74" y="21"/>
                  <a:pt x="74" y="21"/>
                  <a:pt x="74" y="21"/>
                </a:cubicBezTo>
                <a:lnTo>
                  <a:pt x="74" y="18"/>
                </a:lnTo>
                <a:close/>
                <a:moveTo>
                  <a:pt x="67" y="5"/>
                </a:moveTo>
                <a:cubicBezTo>
                  <a:pt x="71" y="5"/>
                  <a:pt x="71" y="5"/>
                  <a:pt x="71" y="5"/>
                </a:cubicBezTo>
                <a:cubicBezTo>
                  <a:pt x="71" y="9"/>
                  <a:pt x="71" y="9"/>
                  <a:pt x="71" y="9"/>
                </a:cubicBezTo>
                <a:cubicBezTo>
                  <a:pt x="67" y="9"/>
                  <a:pt x="67" y="9"/>
                  <a:pt x="67" y="9"/>
                </a:cubicBezTo>
                <a:lnTo>
                  <a:pt x="67" y="5"/>
                </a:lnTo>
                <a:close/>
                <a:moveTo>
                  <a:pt x="67" y="11"/>
                </a:moveTo>
                <a:cubicBezTo>
                  <a:pt x="71" y="11"/>
                  <a:pt x="71" y="11"/>
                  <a:pt x="71" y="11"/>
                </a:cubicBezTo>
                <a:cubicBezTo>
                  <a:pt x="71" y="15"/>
                  <a:pt x="71" y="15"/>
                  <a:pt x="71" y="15"/>
                </a:cubicBezTo>
                <a:cubicBezTo>
                  <a:pt x="67" y="15"/>
                  <a:pt x="67" y="15"/>
                  <a:pt x="67" y="15"/>
                </a:cubicBezTo>
                <a:lnTo>
                  <a:pt x="67" y="11"/>
                </a:lnTo>
                <a:close/>
                <a:moveTo>
                  <a:pt x="67" y="18"/>
                </a:moveTo>
                <a:cubicBezTo>
                  <a:pt x="71" y="18"/>
                  <a:pt x="71" y="18"/>
                  <a:pt x="71" y="18"/>
                </a:cubicBezTo>
                <a:cubicBezTo>
                  <a:pt x="71" y="21"/>
                  <a:pt x="71" y="21"/>
                  <a:pt x="71" y="21"/>
                </a:cubicBezTo>
                <a:cubicBezTo>
                  <a:pt x="67" y="21"/>
                  <a:pt x="67" y="21"/>
                  <a:pt x="67" y="21"/>
                </a:cubicBezTo>
                <a:lnTo>
                  <a:pt x="67" y="18"/>
                </a:lnTo>
                <a:close/>
                <a:moveTo>
                  <a:pt x="60" y="5"/>
                </a:moveTo>
                <a:cubicBezTo>
                  <a:pt x="64" y="5"/>
                  <a:pt x="64" y="5"/>
                  <a:pt x="64" y="5"/>
                </a:cubicBezTo>
                <a:cubicBezTo>
                  <a:pt x="64" y="9"/>
                  <a:pt x="64" y="9"/>
                  <a:pt x="64" y="9"/>
                </a:cubicBezTo>
                <a:cubicBezTo>
                  <a:pt x="60" y="9"/>
                  <a:pt x="60" y="9"/>
                  <a:pt x="60" y="9"/>
                </a:cubicBezTo>
                <a:lnTo>
                  <a:pt x="60" y="5"/>
                </a:lnTo>
                <a:close/>
                <a:moveTo>
                  <a:pt x="60" y="11"/>
                </a:moveTo>
                <a:cubicBezTo>
                  <a:pt x="64" y="11"/>
                  <a:pt x="64" y="11"/>
                  <a:pt x="64" y="11"/>
                </a:cubicBezTo>
                <a:cubicBezTo>
                  <a:pt x="64" y="15"/>
                  <a:pt x="64" y="15"/>
                  <a:pt x="64" y="15"/>
                </a:cubicBezTo>
                <a:cubicBezTo>
                  <a:pt x="60" y="15"/>
                  <a:pt x="60" y="15"/>
                  <a:pt x="60" y="15"/>
                </a:cubicBezTo>
                <a:lnTo>
                  <a:pt x="60" y="11"/>
                </a:lnTo>
                <a:close/>
                <a:moveTo>
                  <a:pt x="60" y="18"/>
                </a:moveTo>
                <a:cubicBezTo>
                  <a:pt x="64" y="18"/>
                  <a:pt x="64" y="18"/>
                  <a:pt x="64" y="18"/>
                </a:cubicBezTo>
                <a:cubicBezTo>
                  <a:pt x="64" y="21"/>
                  <a:pt x="64" y="21"/>
                  <a:pt x="64" y="21"/>
                </a:cubicBezTo>
                <a:cubicBezTo>
                  <a:pt x="60" y="21"/>
                  <a:pt x="60" y="21"/>
                  <a:pt x="60" y="21"/>
                </a:cubicBezTo>
                <a:lnTo>
                  <a:pt x="60" y="18"/>
                </a:lnTo>
                <a:close/>
                <a:moveTo>
                  <a:pt x="48" y="173"/>
                </a:moveTo>
                <a:cubicBezTo>
                  <a:pt x="16" y="173"/>
                  <a:pt x="16" y="173"/>
                  <a:pt x="16" y="173"/>
                </a:cubicBezTo>
                <a:cubicBezTo>
                  <a:pt x="13" y="173"/>
                  <a:pt x="10" y="176"/>
                  <a:pt x="10" y="179"/>
                </a:cubicBezTo>
                <a:cubicBezTo>
                  <a:pt x="10" y="201"/>
                  <a:pt x="10" y="201"/>
                  <a:pt x="10" y="201"/>
                </a:cubicBezTo>
                <a:cubicBezTo>
                  <a:pt x="10" y="205"/>
                  <a:pt x="13" y="208"/>
                  <a:pt x="16" y="208"/>
                </a:cubicBezTo>
                <a:cubicBezTo>
                  <a:pt x="28" y="208"/>
                  <a:pt x="28" y="208"/>
                  <a:pt x="28" y="208"/>
                </a:cubicBezTo>
                <a:cubicBezTo>
                  <a:pt x="28" y="208"/>
                  <a:pt x="28" y="208"/>
                  <a:pt x="28" y="208"/>
                </a:cubicBezTo>
                <a:cubicBezTo>
                  <a:pt x="36" y="208"/>
                  <a:pt x="36" y="208"/>
                  <a:pt x="36" y="208"/>
                </a:cubicBezTo>
                <a:cubicBezTo>
                  <a:pt x="36" y="208"/>
                  <a:pt x="36" y="208"/>
                  <a:pt x="36" y="208"/>
                </a:cubicBezTo>
                <a:cubicBezTo>
                  <a:pt x="48" y="208"/>
                  <a:pt x="48" y="208"/>
                  <a:pt x="48" y="208"/>
                </a:cubicBezTo>
                <a:cubicBezTo>
                  <a:pt x="52" y="208"/>
                  <a:pt x="55" y="205"/>
                  <a:pt x="55" y="201"/>
                </a:cubicBezTo>
                <a:cubicBezTo>
                  <a:pt x="55" y="179"/>
                  <a:pt x="55" y="179"/>
                  <a:pt x="55" y="179"/>
                </a:cubicBezTo>
                <a:cubicBezTo>
                  <a:pt x="55" y="176"/>
                  <a:pt x="52" y="173"/>
                  <a:pt x="48" y="173"/>
                </a:cubicBezTo>
                <a:close/>
                <a:moveTo>
                  <a:pt x="51" y="201"/>
                </a:moveTo>
                <a:cubicBezTo>
                  <a:pt x="51" y="202"/>
                  <a:pt x="49" y="204"/>
                  <a:pt x="48" y="204"/>
                </a:cubicBezTo>
                <a:cubicBezTo>
                  <a:pt x="16" y="204"/>
                  <a:pt x="16" y="204"/>
                  <a:pt x="16" y="204"/>
                </a:cubicBezTo>
                <a:cubicBezTo>
                  <a:pt x="15" y="204"/>
                  <a:pt x="14" y="202"/>
                  <a:pt x="14" y="201"/>
                </a:cubicBezTo>
                <a:cubicBezTo>
                  <a:pt x="14" y="179"/>
                  <a:pt x="14" y="179"/>
                  <a:pt x="14" y="179"/>
                </a:cubicBezTo>
                <a:cubicBezTo>
                  <a:pt x="14" y="178"/>
                  <a:pt x="15" y="177"/>
                  <a:pt x="16" y="177"/>
                </a:cubicBezTo>
                <a:cubicBezTo>
                  <a:pt x="48" y="177"/>
                  <a:pt x="48" y="177"/>
                  <a:pt x="48" y="177"/>
                </a:cubicBezTo>
                <a:cubicBezTo>
                  <a:pt x="49" y="177"/>
                  <a:pt x="51" y="178"/>
                  <a:pt x="51" y="179"/>
                </a:cubicBezTo>
                <a:cubicBezTo>
                  <a:pt x="51" y="201"/>
                  <a:pt x="51" y="201"/>
                  <a:pt x="51" y="20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7" tIns="34289" rIns="68577" bIns="34289" numCol="1" anchor="t" anchorCtr="0" compatLnSpc="1">
            <a:prstTxWarp prst="textNoShape">
              <a:avLst/>
            </a:prstTxWarp>
          </a:bodyPr>
          <a:lstStyle/>
          <a:p>
            <a:endParaRPr lang="en-US">
              <a:solidFill>
                <a:srgbClr val="292929"/>
              </a:solidFill>
            </a:endParaRPr>
          </a:p>
        </p:txBody>
      </p:sp>
    </p:spTree>
    <p:extLst>
      <p:ext uri="{BB962C8B-B14F-4D97-AF65-F5344CB8AC3E}">
        <p14:creationId xmlns:p14="http://schemas.microsoft.com/office/powerpoint/2010/main" val="7809400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75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750"/>
                                        <p:tgtEl>
                                          <p:spTgt spid="30"/>
                                        </p:tgtEl>
                                      </p:cBhvr>
                                    </p:animEffect>
                                  </p:childTnLst>
                                </p:cTn>
                              </p:par>
                              <p:par>
                                <p:cTn id="16" presetID="10" presetClass="entr" presetSubtype="0" fill="hold" nodeType="with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fade">
                                      <p:cBhvr>
                                        <p:cTn id="18" dur="75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750"/>
                                        <p:tgtEl>
                                          <p:spTgt spid="31"/>
                                        </p:tgtEl>
                                      </p:cBhvr>
                                    </p:animEffect>
                                  </p:childTnLst>
                                </p:cTn>
                              </p:par>
                              <p:par>
                                <p:cTn id="24" presetID="10" presetClass="entr" presetSubtype="0" fill="hold" nodeType="with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Effect transition="in" filter="fade">
                                      <p:cBhvr>
                                        <p:cTn id="26" dur="750"/>
                                        <p:tgtEl>
                                          <p:spTgt spid="4">
                                            <p:txEl>
                                              <p:pRg st="2" end="2"/>
                                            </p:txEl>
                                          </p:spTgt>
                                        </p:tgtEl>
                                      </p:cBhvr>
                                    </p:animEffect>
                                  </p:childTnLst>
                                </p:cTn>
                              </p:par>
                            </p:childTnLst>
                          </p:cTn>
                        </p:par>
                        <p:par>
                          <p:cTn id="27" fill="hold">
                            <p:stCondLst>
                              <p:cond delay="750"/>
                            </p:stCondLst>
                            <p:childTnLst>
                              <p:par>
                                <p:cTn id="28" presetID="10" presetClass="entr" presetSubtype="0"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0" y="0"/>
            <a:ext cx="9144000" cy="51435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4" tIns="34288" rIns="68574" bIns="34288" numCol="1" rtlCol="0" anchor="ctr" anchorCtr="0" compatLnSpc="1">
            <a:prstTxWarp prst="textNoShape">
              <a:avLst/>
            </a:prstTxWarp>
          </a:bodyPr>
          <a:lstStyle/>
          <a:p>
            <a:pPr algn="ctr" defTabSz="685552" fontAlgn="base">
              <a:spcBef>
                <a:spcPts val="150"/>
              </a:spcBef>
              <a:spcAft>
                <a:spcPct val="0"/>
              </a:spcAft>
            </a:pPr>
            <a:endParaRPr lang="en-US" sz="2100" dirty="0">
              <a:ln>
                <a:solidFill>
                  <a:schemeClr val="bg1">
                    <a:alpha val="0"/>
                  </a:schemeClr>
                </a:solidFill>
              </a:ln>
              <a:solidFill>
                <a:schemeClr val="bg1"/>
              </a:solidFill>
            </a:endParaRPr>
          </a:p>
        </p:txBody>
      </p:sp>
      <p:sp>
        <p:nvSpPr>
          <p:cNvPr id="85" name="Text Placeholder 2"/>
          <p:cNvSpPr txBox="1">
            <a:spLocks/>
          </p:cNvSpPr>
          <p:nvPr/>
        </p:nvSpPr>
        <p:spPr>
          <a:xfrm>
            <a:off x="395748" y="2899989"/>
            <a:ext cx="3785849" cy="1190069"/>
          </a:xfrm>
          <a:prstGeom prst="rect">
            <a:avLst/>
          </a:prstGeom>
        </p:spPr>
        <p:txBody>
          <a:bodyPr vert="horz" wrap="square" lIns="68577" tIns="0" rIns="0" bIns="0" rtlCol="0">
            <a:spAutoFit/>
          </a:bodyPr>
          <a:lstStyle>
            <a:lvl1pPr marL="344488" indent="-344488" algn="l" defTabSz="914363" rtl="0" eaLnBrk="1" latinLnBrk="0" hangingPunct="1">
              <a:lnSpc>
                <a:spcPct val="100000"/>
              </a:lnSpc>
              <a:spcBef>
                <a:spcPts val="1200"/>
              </a:spcBef>
              <a:buSzPct val="80000"/>
              <a:buFont typeface="Arial" pitchFamily="34" charset="0"/>
              <a:buChar char="•"/>
              <a:defRPr sz="3200" kern="1200">
                <a:ln>
                  <a:solidFill>
                    <a:schemeClr val="bg1">
                      <a:alpha val="0"/>
                    </a:schemeClr>
                  </a:solidFill>
                </a:ln>
                <a:gradFill>
                  <a:gsLst>
                    <a:gs pos="0">
                      <a:srgbClr val="595959"/>
                    </a:gs>
                    <a:gs pos="86000">
                      <a:srgbClr val="595959"/>
                    </a:gs>
                  </a:gsLst>
                  <a:lin ang="5400000" scaled="0"/>
                </a:gradFill>
                <a:latin typeface="+mn-lt"/>
                <a:ea typeface="+mn-ea"/>
                <a:cs typeface="+mn-cs"/>
              </a:defRPr>
            </a:lvl1pPr>
            <a:lvl2pPr marL="801688" indent="-341313" algn="l" defTabSz="914363" rtl="0" eaLnBrk="1" latinLnBrk="0" hangingPunct="1">
              <a:lnSpc>
                <a:spcPct val="100000"/>
              </a:lnSpc>
              <a:spcBef>
                <a:spcPts val="300"/>
              </a:spcBef>
              <a:buSzPct val="80000"/>
              <a:buFont typeface="Arial" pitchFamily="34" charset="0"/>
              <a:buChar char="•"/>
              <a:defRPr sz="2800" kern="1200">
                <a:ln>
                  <a:solidFill>
                    <a:schemeClr val="bg1">
                      <a:alpha val="0"/>
                    </a:schemeClr>
                  </a:solidFill>
                </a:ln>
                <a:gradFill>
                  <a:gsLst>
                    <a:gs pos="0">
                      <a:srgbClr val="595959"/>
                    </a:gs>
                    <a:gs pos="86000">
                      <a:srgbClr val="595959"/>
                    </a:gs>
                  </a:gsLst>
                  <a:lin ang="5400000" scaled="0"/>
                </a:gradFill>
                <a:latin typeface="+mn-lt"/>
                <a:ea typeface="+mn-ea"/>
                <a:cs typeface="+mn-cs"/>
              </a:defRPr>
            </a:lvl2pPr>
            <a:lvl3pPr marL="1258888" indent="-344488" algn="l" defTabSz="914363" rtl="0" eaLnBrk="1" latinLnBrk="0" hangingPunct="1">
              <a:lnSpc>
                <a:spcPct val="100000"/>
              </a:lnSpc>
              <a:spcBef>
                <a:spcPts val="300"/>
              </a:spcBef>
              <a:buSzPct val="80000"/>
              <a:buFont typeface="Arial" pitchFamily="34" charset="0"/>
              <a:buChar char="•"/>
              <a:defRPr sz="2400" kern="1200">
                <a:ln>
                  <a:solidFill>
                    <a:schemeClr val="bg1">
                      <a:alpha val="0"/>
                    </a:schemeClr>
                  </a:solidFill>
                </a:ln>
                <a:gradFill>
                  <a:gsLst>
                    <a:gs pos="0">
                      <a:srgbClr val="595959"/>
                    </a:gs>
                    <a:gs pos="86000">
                      <a:srgbClr val="595959"/>
                    </a:gs>
                  </a:gsLst>
                  <a:lin ang="5400000" scaled="0"/>
                </a:gradFill>
                <a:latin typeface="+mn-lt"/>
                <a:ea typeface="+mn-ea"/>
                <a:cs typeface="+mn-cs"/>
              </a:defRPr>
            </a:lvl3pPr>
            <a:lvl4pPr marL="1716088" indent="-346075" algn="l" defTabSz="914363" rtl="0" eaLnBrk="1" latinLnBrk="0" hangingPunct="1">
              <a:lnSpc>
                <a:spcPct val="100000"/>
              </a:lnSpc>
              <a:spcBef>
                <a:spcPts val="300"/>
              </a:spcBef>
              <a:buSzPct val="80000"/>
              <a:buFont typeface="Arial" pitchFamily="34" charset="0"/>
              <a:buChar char="•"/>
              <a:defRPr sz="2000" kern="1200">
                <a:ln>
                  <a:solidFill>
                    <a:schemeClr val="bg1">
                      <a:alpha val="0"/>
                    </a:schemeClr>
                  </a:solidFill>
                </a:ln>
                <a:gradFill>
                  <a:gsLst>
                    <a:gs pos="0">
                      <a:srgbClr val="595959"/>
                    </a:gs>
                    <a:gs pos="86000">
                      <a:srgbClr val="595959"/>
                    </a:gs>
                  </a:gsLst>
                  <a:lin ang="5400000" scaled="0"/>
                </a:gradFill>
                <a:latin typeface="+mn-lt"/>
                <a:ea typeface="+mn-ea"/>
                <a:cs typeface="+mn-cs"/>
              </a:defRPr>
            </a:lvl4pPr>
            <a:lvl5pPr marL="2173288" indent="-336550" algn="l" defTabSz="914363" rtl="0" eaLnBrk="1" latinLnBrk="0" hangingPunct="1">
              <a:lnSpc>
                <a:spcPct val="100000"/>
              </a:lnSpc>
              <a:spcBef>
                <a:spcPts val="300"/>
              </a:spcBef>
              <a:buSzPct val="80000"/>
              <a:buFont typeface="Arial" pitchFamily="34" charset="0"/>
              <a:buChar char="•"/>
              <a:defRPr sz="2000" kern="1200">
                <a:ln>
                  <a:solidFill>
                    <a:schemeClr val="bg1">
                      <a:alpha val="0"/>
                    </a:schemeClr>
                  </a:solidFill>
                </a:ln>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defTabSz="685318" fontAlgn="base">
              <a:lnSpc>
                <a:spcPct val="90000"/>
              </a:lnSpc>
              <a:spcBef>
                <a:spcPts val="0"/>
              </a:spcBef>
              <a:spcAft>
                <a:spcPts val="1350"/>
              </a:spcAft>
              <a:buNone/>
            </a:pPr>
            <a:r>
              <a:rPr lang="en-US" sz="1500" dirty="0">
                <a:solidFill>
                  <a:schemeClr val="bg1">
                    <a:alpha val="99000"/>
                  </a:schemeClr>
                </a:solidFill>
              </a:rPr>
              <a:t>Secure, web based API for </a:t>
            </a:r>
            <a:br>
              <a:rPr lang="en-US" sz="1500" dirty="0">
                <a:solidFill>
                  <a:schemeClr val="bg1">
                    <a:alpha val="99000"/>
                  </a:schemeClr>
                </a:solidFill>
              </a:rPr>
            </a:br>
            <a:r>
              <a:rPr lang="en-US" sz="1500" dirty="0">
                <a:solidFill>
                  <a:schemeClr val="bg1">
                    <a:alpha val="99000"/>
                  </a:schemeClr>
                </a:solidFill>
              </a:rPr>
              <a:t>channel URI registration</a:t>
            </a:r>
          </a:p>
          <a:p>
            <a:pPr marL="0" lvl="1" indent="0" defTabSz="685318" fontAlgn="base">
              <a:lnSpc>
                <a:spcPct val="90000"/>
              </a:lnSpc>
              <a:spcBef>
                <a:spcPts val="0"/>
              </a:spcBef>
              <a:spcAft>
                <a:spcPts val="1350"/>
              </a:spcAft>
              <a:buNone/>
            </a:pPr>
            <a:r>
              <a:rPr lang="en-US" sz="1500" dirty="0">
                <a:solidFill>
                  <a:schemeClr val="bg1">
                    <a:alpha val="99000"/>
                  </a:schemeClr>
                </a:solidFill>
              </a:rPr>
              <a:t>Persistent storage of channel URI</a:t>
            </a:r>
          </a:p>
          <a:p>
            <a:pPr marL="0" lvl="1" indent="0" defTabSz="685318" fontAlgn="base">
              <a:lnSpc>
                <a:spcPct val="90000"/>
              </a:lnSpc>
              <a:spcBef>
                <a:spcPts val="0"/>
              </a:spcBef>
              <a:spcAft>
                <a:spcPts val="1350"/>
              </a:spcAft>
              <a:buNone/>
            </a:pPr>
            <a:r>
              <a:rPr lang="en-US" sz="1500" dirty="0">
                <a:solidFill>
                  <a:schemeClr val="bg1">
                    <a:alpha val="99000"/>
                  </a:schemeClr>
                </a:solidFill>
              </a:rPr>
              <a:t>Storage for tile and toast images</a:t>
            </a:r>
          </a:p>
        </p:txBody>
      </p:sp>
      <p:sp>
        <p:nvSpPr>
          <p:cNvPr id="84" name="Text Placeholder 4"/>
          <p:cNvSpPr txBox="1">
            <a:spLocks/>
          </p:cNvSpPr>
          <p:nvPr/>
        </p:nvSpPr>
        <p:spPr>
          <a:xfrm>
            <a:off x="4686331" y="2899986"/>
            <a:ext cx="3650310" cy="1756891"/>
          </a:xfrm>
          <a:prstGeom prst="rect">
            <a:avLst/>
          </a:prstGeom>
        </p:spPr>
        <p:txBody>
          <a:bodyPr vert="horz" wrap="square" lIns="68577" tIns="0" rIns="0" bIns="0" rtlCol="0">
            <a:spAutoFit/>
          </a:bodyPr>
          <a:lstStyle>
            <a:lvl1pPr marL="3175" indent="0" algn="l" defTabSz="914363" rtl="0" eaLnBrk="1" latinLnBrk="0" hangingPunct="1">
              <a:lnSpc>
                <a:spcPct val="100000"/>
              </a:lnSpc>
              <a:spcBef>
                <a:spcPts val="0"/>
              </a:spcBef>
              <a:spcAft>
                <a:spcPts val="900"/>
              </a:spcAft>
              <a:buSzPct val="80000"/>
              <a:buFont typeface="Arial" pitchFamily="34" charset="0"/>
              <a:buNone/>
              <a:defRPr sz="4000" kern="1200" spc="-100" baseline="0">
                <a:ln>
                  <a:solidFill>
                    <a:schemeClr val="bg1">
                      <a:alpha val="0"/>
                    </a:schemeClr>
                  </a:solidFill>
                </a:ln>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100000"/>
              </a:lnSpc>
              <a:spcBef>
                <a:spcPts val="0"/>
              </a:spcBef>
              <a:buSzPct val="80000"/>
              <a:buFont typeface="Arial" pitchFamily="34" charset="0"/>
              <a:buNone/>
              <a:defRPr sz="2000" kern="1200" spc="-50" baseline="0">
                <a:ln>
                  <a:solidFill>
                    <a:schemeClr val="bg1">
                      <a:alpha val="0"/>
                    </a:schemeClr>
                  </a:solidFill>
                </a:ln>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100000"/>
              </a:lnSpc>
              <a:spcBef>
                <a:spcPts val="300"/>
              </a:spcBef>
              <a:buSzPct val="80000"/>
              <a:buFontTx/>
              <a:buBlip>
                <a:blip r:embed="rId3"/>
              </a:buBlip>
              <a:defRPr sz="2400" kern="1200">
                <a:ln>
                  <a:solidFill>
                    <a:schemeClr val="bg1">
                      <a:alpha val="0"/>
                    </a:schemeClr>
                  </a:solidFill>
                </a:ln>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100000"/>
              </a:lnSpc>
              <a:spcBef>
                <a:spcPts val="300"/>
              </a:spcBef>
              <a:buSzPct val="80000"/>
              <a:buFontTx/>
              <a:buBlip>
                <a:blip r:embed="rId3"/>
              </a:buBlip>
              <a:defRPr sz="2000" kern="1200">
                <a:ln>
                  <a:solidFill>
                    <a:schemeClr val="bg1">
                      <a:alpha val="0"/>
                    </a:schemeClr>
                  </a:solidFill>
                </a:ln>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100000"/>
              </a:lnSpc>
              <a:spcBef>
                <a:spcPts val="300"/>
              </a:spcBef>
              <a:buSzPct val="80000"/>
              <a:buFontTx/>
              <a:buBlip>
                <a:blip r:embed="rId3"/>
              </a:buBlip>
              <a:defRPr sz="2000" kern="1200">
                <a:ln>
                  <a:solidFill>
                    <a:schemeClr val="bg1">
                      <a:alpha val="0"/>
                    </a:schemeClr>
                  </a:solidFill>
                </a:ln>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defTabSz="685318" fontAlgn="base">
              <a:spcBef>
                <a:spcPts val="450"/>
              </a:spcBef>
            </a:pPr>
            <a:r>
              <a:rPr lang="en-US" spc="0" dirty="0">
                <a:solidFill>
                  <a:schemeClr val="bg1">
                    <a:alpha val="99000"/>
                  </a:schemeClr>
                </a:solidFill>
              </a:rPr>
              <a:t>Windows Azure Compute</a:t>
            </a:r>
          </a:p>
          <a:p>
            <a:pPr marL="171445" lvl="1" indent="-171445" defTabSz="685318" fontAlgn="base">
              <a:spcBef>
                <a:spcPts val="225"/>
              </a:spcBef>
            </a:pPr>
            <a:r>
              <a:rPr lang="en-US" sz="1200" spc="0" dirty="0">
                <a:solidFill>
                  <a:schemeClr val="bg1">
                    <a:alpha val="99000"/>
                  </a:schemeClr>
                </a:solidFill>
              </a:rPr>
              <a:t>Web Role</a:t>
            </a:r>
          </a:p>
          <a:p>
            <a:pPr marL="301221" lvl="2" indent="-301221" defTabSz="685318" fontAlgn="base">
              <a:buNone/>
            </a:pPr>
            <a:r>
              <a:rPr lang="en-US" sz="1200" dirty="0">
                <a:solidFill>
                  <a:schemeClr val="bg1">
                    <a:alpha val="99000"/>
                  </a:schemeClr>
                </a:solidFill>
              </a:rPr>
              <a:t>Full IIS support </a:t>
            </a:r>
          </a:p>
          <a:p>
            <a:pPr marL="301221" lvl="2" indent="-301221" defTabSz="685318" fontAlgn="base">
              <a:buNone/>
            </a:pPr>
            <a:r>
              <a:rPr lang="en-US" sz="1200" dirty="0">
                <a:solidFill>
                  <a:schemeClr val="bg1">
                    <a:alpha val="99000"/>
                  </a:schemeClr>
                </a:solidFill>
              </a:rPr>
              <a:t>ASP.NET MVC &amp; Web API</a:t>
            </a:r>
            <a:endParaRPr lang="en-US" sz="1200" dirty="0">
              <a:solidFill>
                <a:schemeClr val="bg1">
                  <a:alpha val="99000"/>
                </a:schemeClr>
              </a:solidFill>
            </a:endParaRPr>
          </a:p>
          <a:p>
            <a:pPr marL="0" lvl="1" defTabSz="685318" fontAlgn="base">
              <a:spcBef>
                <a:spcPts val="450"/>
              </a:spcBef>
            </a:pPr>
            <a:r>
              <a:rPr lang="en-US" spc="0" dirty="0">
                <a:solidFill>
                  <a:schemeClr val="bg1">
                    <a:alpha val="99000"/>
                  </a:schemeClr>
                </a:solidFill>
              </a:rPr>
              <a:t>Windows Azure Storage</a:t>
            </a:r>
          </a:p>
          <a:p>
            <a:pPr marL="171445" lvl="1" indent="-171445" defTabSz="685318" fontAlgn="base">
              <a:spcBef>
                <a:spcPts val="225"/>
              </a:spcBef>
            </a:pPr>
            <a:r>
              <a:rPr lang="en-US" sz="1200" spc="0" dirty="0">
                <a:solidFill>
                  <a:schemeClr val="bg1">
                    <a:alpha val="99000"/>
                  </a:schemeClr>
                </a:solidFill>
              </a:rPr>
              <a:t>Table Storage</a:t>
            </a:r>
          </a:p>
          <a:p>
            <a:pPr marL="171445" lvl="1" indent="-171445" defTabSz="685318" fontAlgn="base">
              <a:spcBef>
                <a:spcPts val="225"/>
              </a:spcBef>
            </a:pPr>
            <a:r>
              <a:rPr lang="en-US" sz="1200" spc="0" dirty="0">
                <a:solidFill>
                  <a:schemeClr val="bg1">
                    <a:alpha val="99000"/>
                  </a:schemeClr>
                </a:solidFill>
              </a:rPr>
              <a:t>Blob Storage</a:t>
            </a:r>
          </a:p>
        </p:txBody>
      </p:sp>
      <p:sp>
        <p:nvSpPr>
          <p:cNvPr id="8" name="Title 7"/>
          <p:cNvSpPr>
            <a:spLocks noGrp="1"/>
          </p:cNvSpPr>
          <p:nvPr>
            <p:ph type="title"/>
          </p:nvPr>
        </p:nvSpPr>
        <p:spPr>
          <a:xfrm>
            <a:off x="389436" y="171450"/>
            <a:ext cx="8754565" cy="498598"/>
          </a:xfrm>
        </p:spPr>
        <p:txBody>
          <a:bodyPr/>
          <a:lstStyle/>
          <a:p>
            <a:r>
              <a:rPr lang="en-US" sz="3600" dirty="0">
                <a:solidFill>
                  <a:schemeClr val="bg1">
                    <a:alpha val="99000"/>
                  </a:schemeClr>
                </a:solidFill>
              </a:rPr>
              <a:t>Building a Cloud Service with Window Azure</a:t>
            </a:r>
          </a:p>
        </p:txBody>
      </p:sp>
      <p:sp>
        <p:nvSpPr>
          <p:cNvPr id="34" name="Rounded Rectangle 23"/>
          <p:cNvSpPr/>
          <p:nvPr/>
        </p:nvSpPr>
        <p:spPr bwMode="auto">
          <a:xfrm>
            <a:off x="395747" y="1063633"/>
            <a:ext cx="4136118" cy="1700000"/>
          </a:xfrm>
          <a:prstGeom prst="rect">
            <a:avLst/>
          </a:prstGeom>
          <a:solidFill>
            <a:schemeClr val="bg1"/>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4" tIns="34288" rIns="68577" bIns="34288" numCol="1" rtlCol="0" anchor="b" anchorCtr="0" compatLnSpc="1">
            <a:prstTxWarp prst="textNoShape">
              <a:avLst/>
            </a:prstTxWarp>
          </a:bodyPr>
          <a:lstStyle/>
          <a:p>
            <a:pPr defTabSz="914172" fontAlgn="base">
              <a:lnSpc>
                <a:spcPct val="80000"/>
              </a:lnSpc>
              <a:spcBef>
                <a:spcPct val="0"/>
              </a:spcBef>
              <a:spcAft>
                <a:spcPct val="0"/>
              </a:spcAft>
            </a:pPr>
            <a:r>
              <a:rPr lang="en-US" sz="2700" spc="-60" dirty="0">
                <a:ln>
                  <a:solidFill>
                    <a:schemeClr val="bg1">
                      <a:alpha val="0"/>
                    </a:schemeClr>
                  </a:solidFill>
                </a:ln>
                <a:solidFill>
                  <a:schemeClr val="accent2">
                    <a:alpha val="99000"/>
                  </a:schemeClr>
                </a:solidFill>
                <a:latin typeface="Segoe UI Light" pitchFamily="34" charset="0"/>
                <a:ea typeface="Segoe UI" pitchFamily="34" charset="0"/>
                <a:cs typeface="Segoe UI" pitchFamily="34" charset="0"/>
              </a:rPr>
              <a:t>What a service </a:t>
            </a:r>
            <a:br>
              <a:rPr lang="en-US" sz="2700" spc="-60" dirty="0">
                <a:ln>
                  <a:solidFill>
                    <a:schemeClr val="bg1">
                      <a:alpha val="0"/>
                    </a:schemeClr>
                  </a:solidFill>
                </a:ln>
                <a:solidFill>
                  <a:schemeClr val="accent2">
                    <a:alpha val="99000"/>
                  </a:schemeClr>
                </a:solidFill>
                <a:latin typeface="Segoe UI Light" pitchFamily="34" charset="0"/>
                <a:ea typeface="Segoe UI" pitchFamily="34" charset="0"/>
                <a:cs typeface="Segoe UI" pitchFamily="34" charset="0"/>
              </a:rPr>
            </a:br>
            <a:r>
              <a:rPr lang="en-US" sz="2700" spc="-60" dirty="0">
                <a:ln>
                  <a:solidFill>
                    <a:schemeClr val="bg1">
                      <a:alpha val="0"/>
                    </a:schemeClr>
                  </a:solidFill>
                </a:ln>
                <a:solidFill>
                  <a:schemeClr val="accent2">
                    <a:alpha val="99000"/>
                  </a:schemeClr>
                </a:solidFill>
                <a:latin typeface="Segoe UI Light" pitchFamily="34" charset="0"/>
                <a:ea typeface="Segoe UI" pitchFamily="34" charset="0"/>
                <a:cs typeface="Segoe UI" pitchFamily="34" charset="0"/>
              </a:rPr>
              <a:t>needs to support</a:t>
            </a:r>
          </a:p>
        </p:txBody>
      </p:sp>
      <p:sp>
        <p:nvSpPr>
          <p:cNvPr id="35" name="Rounded Rectangle 23"/>
          <p:cNvSpPr/>
          <p:nvPr/>
        </p:nvSpPr>
        <p:spPr bwMode="auto">
          <a:xfrm>
            <a:off x="4686329" y="1063633"/>
            <a:ext cx="4136118" cy="1700000"/>
          </a:xfrm>
          <a:prstGeom prst="rect">
            <a:avLst/>
          </a:prstGeom>
          <a:solidFill>
            <a:schemeClr val="bg1"/>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4" tIns="34288" rIns="68577" bIns="34288" numCol="1" rtlCol="0" anchor="b" anchorCtr="0" compatLnSpc="1">
            <a:prstTxWarp prst="textNoShape">
              <a:avLst/>
            </a:prstTxWarp>
          </a:bodyPr>
          <a:lstStyle/>
          <a:p>
            <a:pPr defTabSz="914172" fontAlgn="base">
              <a:lnSpc>
                <a:spcPct val="80000"/>
              </a:lnSpc>
              <a:spcBef>
                <a:spcPct val="0"/>
              </a:spcBef>
              <a:spcAft>
                <a:spcPct val="0"/>
              </a:spcAft>
            </a:pPr>
            <a:r>
              <a:rPr lang="en-US" sz="2700" spc="-60" dirty="0">
                <a:ln>
                  <a:solidFill>
                    <a:schemeClr val="bg1">
                      <a:alpha val="0"/>
                    </a:schemeClr>
                  </a:solidFill>
                </a:ln>
                <a:solidFill>
                  <a:schemeClr val="accent2">
                    <a:alpha val="99000"/>
                  </a:schemeClr>
                </a:solidFill>
                <a:latin typeface="Segoe UI Light" pitchFamily="34" charset="0"/>
                <a:ea typeface="Segoe UI" pitchFamily="34" charset="0"/>
                <a:cs typeface="Segoe UI" pitchFamily="34" charset="0"/>
              </a:rPr>
              <a:t>How do I do that </a:t>
            </a:r>
            <a:br>
              <a:rPr lang="en-US" sz="2700" spc="-60" dirty="0">
                <a:ln>
                  <a:solidFill>
                    <a:schemeClr val="bg1">
                      <a:alpha val="0"/>
                    </a:schemeClr>
                  </a:solidFill>
                </a:ln>
                <a:solidFill>
                  <a:schemeClr val="accent2">
                    <a:alpha val="99000"/>
                  </a:schemeClr>
                </a:solidFill>
                <a:latin typeface="Segoe UI Light" pitchFamily="34" charset="0"/>
                <a:ea typeface="Segoe UI" pitchFamily="34" charset="0"/>
                <a:cs typeface="Segoe UI" pitchFamily="34" charset="0"/>
              </a:rPr>
            </a:br>
            <a:r>
              <a:rPr lang="en-US" sz="2700" spc="-60" dirty="0">
                <a:ln>
                  <a:solidFill>
                    <a:schemeClr val="bg1">
                      <a:alpha val="0"/>
                    </a:schemeClr>
                  </a:solidFill>
                </a:ln>
                <a:solidFill>
                  <a:schemeClr val="accent2">
                    <a:alpha val="99000"/>
                  </a:schemeClr>
                </a:solidFill>
                <a:latin typeface="Segoe UI Light" pitchFamily="34" charset="0"/>
                <a:ea typeface="Segoe UI" pitchFamily="34" charset="0"/>
                <a:cs typeface="Segoe UI" pitchFamily="34" charset="0"/>
              </a:rPr>
              <a:t>with Windows Azure?</a:t>
            </a:r>
          </a:p>
        </p:txBody>
      </p:sp>
      <p:sp>
        <p:nvSpPr>
          <p:cNvPr id="36" name="Freeform 84"/>
          <p:cNvSpPr>
            <a:spLocks noEditPoints="1"/>
          </p:cNvSpPr>
          <p:nvPr/>
        </p:nvSpPr>
        <p:spPr bwMode="black">
          <a:xfrm>
            <a:off x="7907814" y="1305413"/>
            <a:ext cx="628813" cy="751497"/>
          </a:xfrm>
          <a:custGeom>
            <a:avLst/>
            <a:gdLst>
              <a:gd name="T0" fmla="*/ 604 w 1838"/>
              <a:gd name="T1" fmla="*/ 253 h 2192"/>
              <a:gd name="T2" fmla="*/ 1159 w 1838"/>
              <a:gd name="T3" fmla="*/ 963 h 2192"/>
              <a:gd name="T4" fmla="*/ 1105 w 1838"/>
              <a:gd name="T5" fmla="*/ 573 h 2192"/>
              <a:gd name="T6" fmla="*/ 214 w 1838"/>
              <a:gd name="T7" fmla="*/ 0 h 2192"/>
              <a:gd name="T8" fmla="*/ 1159 w 1838"/>
              <a:gd name="T9" fmla="*/ 694 h 2192"/>
              <a:gd name="T10" fmla="*/ 1088 w 1838"/>
              <a:gd name="T11" fmla="*/ 764 h 2192"/>
              <a:gd name="T12" fmla="*/ 284 w 1838"/>
              <a:gd name="T13" fmla="*/ 198 h 2192"/>
              <a:gd name="T14" fmla="*/ 214 w 1838"/>
              <a:gd name="T15" fmla="*/ 128 h 2192"/>
              <a:gd name="T16" fmla="*/ 1443 w 1838"/>
              <a:gd name="T17" fmla="*/ 262 h 2192"/>
              <a:gd name="T18" fmla="*/ 1309 w 1838"/>
              <a:gd name="T19" fmla="*/ 1063 h 2192"/>
              <a:gd name="T20" fmla="*/ 903 w 1838"/>
              <a:gd name="T21" fmla="*/ 764 h 2192"/>
              <a:gd name="T22" fmla="*/ 639 w 1838"/>
              <a:gd name="T23" fmla="*/ 952 h 2192"/>
              <a:gd name="T24" fmla="*/ 704 w 1838"/>
              <a:gd name="T25" fmla="*/ 1683 h 2192"/>
              <a:gd name="T26" fmla="*/ 767 w 1838"/>
              <a:gd name="T27" fmla="*/ 1191 h 2192"/>
              <a:gd name="T28" fmla="*/ 1683 w 1838"/>
              <a:gd name="T29" fmla="*/ 390 h 2192"/>
              <a:gd name="T30" fmla="*/ 1443 w 1838"/>
              <a:gd name="T31" fmla="*/ 134 h 2192"/>
              <a:gd name="T32" fmla="*/ 960 w 1838"/>
              <a:gd name="T33" fmla="*/ 198 h 2192"/>
              <a:gd name="T34" fmla="*/ 704 w 1838"/>
              <a:gd name="T35" fmla="*/ 1555 h 2192"/>
              <a:gd name="T36" fmla="*/ 775 w 1838"/>
              <a:gd name="T37" fmla="*/ 1484 h 2192"/>
              <a:gd name="T38" fmla="*/ 704 w 1838"/>
              <a:gd name="T39" fmla="*/ 694 h 2192"/>
              <a:gd name="T40" fmla="*/ 1631 w 1838"/>
              <a:gd name="T41" fmla="*/ 128 h 2192"/>
              <a:gd name="T42" fmla="*/ 1560 w 1838"/>
              <a:gd name="T43" fmla="*/ 198 h 2192"/>
              <a:gd name="T44" fmla="*/ 1230 w 1838"/>
              <a:gd name="T45" fmla="*/ 198 h 2192"/>
              <a:gd name="T46" fmla="*/ 1159 w 1838"/>
              <a:gd name="T47" fmla="*/ 128 h 2192"/>
              <a:gd name="T48" fmla="*/ 1823 w 1838"/>
              <a:gd name="T49" fmla="*/ 1484 h 2192"/>
              <a:gd name="T50" fmla="*/ 1553 w 1838"/>
              <a:gd name="T51" fmla="*/ 1670 h 2192"/>
              <a:gd name="T52" fmla="*/ 1362 w 1838"/>
              <a:gd name="T53" fmla="*/ 1922 h 2192"/>
              <a:gd name="T54" fmla="*/ 1177 w 1838"/>
              <a:gd name="T55" fmla="*/ 2192 h 2192"/>
              <a:gd name="T56" fmla="*/ 1639 w 1838"/>
              <a:gd name="T57" fmla="*/ 2192 h 2192"/>
              <a:gd name="T58" fmla="*/ 1177 w 1838"/>
              <a:gd name="T59" fmla="*/ 2064 h 2192"/>
              <a:gd name="T60" fmla="*/ 1247 w 1838"/>
              <a:gd name="T61" fmla="*/ 1993 h 2192"/>
              <a:gd name="T62" fmla="*/ 1695 w 1838"/>
              <a:gd name="T63" fmla="*/ 1484 h 2192"/>
              <a:gd name="T64" fmla="*/ 1624 w 1838"/>
              <a:gd name="T65" fmla="*/ 1414 h 2192"/>
              <a:gd name="T66" fmla="*/ 1639 w 1838"/>
              <a:gd name="T67" fmla="*/ 1922 h 2192"/>
              <a:gd name="T68" fmla="*/ 1133 w 1838"/>
              <a:gd name="T69" fmla="*/ 1678 h 2192"/>
              <a:gd name="T70" fmla="*/ 1177 w 1838"/>
              <a:gd name="T71" fmla="*/ 1286 h 2192"/>
              <a:gd name="T72" fmla="*/ 807 w 1838"/>
              <a:gd name="T73" fmla="*/ 1823 h 2192"/>
              <a:gd name="T74" fmla="*/ 384 w 1838"/>
              <a:gd name="T75" fmla="*/ 1922 h 2192"/>
              <a:gd name="T76" fmla="*/ 412 w 1838"/>
              <a:gd name="T77" fmla="*/ 764 h 2192"/>
              <a:gd name="T78" fmla="*/ 157 w 1838"/>
              <a:gd name="T79" fmla="*/ 955 h 2192"/>
              <a:gd name="T80" fmla="*/ 199 w 1838"/>
              <a:gd name="T81" fmla="*/ 2192 h 2192"/>
              <a:gd name="T82" fmla="*/ 704 w 1838"/>
              <a:gd name="T83" fmla="*/ 2192 h 2192"/>
              <a:gd name="T84" fmla="*/ 1133 w 1838"/>
              <a:gd name="T85" fmla="*/ 1678 h 2192"/>
              <a:gd name="T86" fmla="*/ 1177 w 1838"/>
              <a:gd name="T87" fmla="*/ 1555 h 2192"/>
              <a:gd name="T88" fmla="*/ 199 w 1838"/>
              <a:gd name="T89" fmla="*/ 2064 h 2192"/>
              <a:gd name="T90" fmla="*/ 270 w 1838"/>
              <a:gd name="T91" fmla="*/ 1993 h 2192"/>
              <a:gd name="T92" fmla="*/ 143 w 1838"/>
              <a:gd name="T93" fmla="*/ 764 h 2192"/>
              <a:gd name="T94" fmla="*/ 214 w 1838"/>
              <a:gd name="T95" fmla="*/ 835 h 2192"/>
              <a:gd name="T96" fmla="*/ 704 w 1838"/>
              <a:gd name="T97" fmla="*/ 192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chemeClr val="accent2"/>
          </a:solidFill>
          <a:ln>
            <a:noFill/>
          </a:ln>
        </p:spPr>
        <p:txBody>
          <a:bodyPr vert="horz" wrap="square" lIns="61726" tIns="30863" rIns="61726" bIns="30863" numCol="1" anchor="t" anchorCtr="0" compatLnSpc="1">
            <a:prstTxWarp prst="textNoShape">
              <a:avLst/>
            </a:prstTxWarp>
          </a:bodyPr>
          <a:lstStyle/>
          <a:p>
            <a:endParaRPr lang="en-US" sz="1200"/>
          </a:p>
        </p:txBody>
      </p:sp>
      <p:sp>
        <p:nvSpPr>
          <p:cNvPr id="37" name="Freeform 25"/>
          <p:cNvSpPr>
            <a:spLocks noEditPoints="1"/>
          </p:cNvSpPr>
          <p:nvPr/>
        </p:nvSpPr>
        <p:spPr bwMode="black">
          <a:xfrm>
            <a:off x="3533789" y="1305413"/>
            <a:ext cx="750827" cy="751497"/>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chemeClr val="accent2"/>
          </a:solidFill>
          <a:ln>
            <a:noFill/>
          </a:ln>
          <a:extLst/>
        </p:spPr>
        <p:txBody>
          <a:bodyPr vert="horz" wrap="square" lIns="61726" tIns="30863" rIns="61726" bIns="30863" numCol="1" anchor="t" anchorCtr="0" compatLnSpc="1">
            <a:prstTxWarp prst="textNoShape">
              <a:avLst/>
            </a:prstTxWarp>
          </a:bodyPr>
          <a:lstStyle/>
          <a:p>
            <a:endParaRPr lang="en-US" sz="1200"/>
          </a:p>
        </p:txBody>
      </p:sp>
    </p:spTree>
    <p:extLst>
      <p:ext uri="{BB962C8B-B14F-4D97-AF65-F5344CB8AC3E}">
        <p14:creationId xmlns:p14="http://schemas.microsoft.com/office/powerpoint/2010/main" val="90902113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5">
                                            <p:txEl>
                                              <p:pRg st="0" end="0"/>
                                            </p:txEl>
                                          </p:spTgt>
                                        </p:tgtEl>
                                        <p:attrNameLst>
                                          <p:attrName>style.visibility</p:attrName>
                                        </p:attrNameLst>
                                      </p:cBhvr>
                                      <p:to>
                                        <p:strVal val="visible"/>
                                      </p:to>
                                    </p:set>
                                    <p:animEffect transition="in" filter="fade">
                                      <p:cBhvr>
                                        <p:cTn id="7" dur="500"/>
                                        <p:tgtEl>
                                          <p:spTgt spid="8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5">
                                            <p:txEl>
                                              <p:pRg st="1" end="1"/>
                                            </p:txEl>
                                          </p:spTgt>
                                        </p:tgtEl>
                                        <p:attrNameLst>
                                          <p:attrName>style.visibility</p:attrName>
                                        </p:attrNameLst>
                                      </p:cBhvr>
                                      <p:to>
                                        <p:strVal val="visible"/>
                                      </p:to>
                                    </p:set>
                                    <p:animEffect transition="in" filter="fade">
                                      <p:cBhvr>
                                        <p:cTn id="10" dur="500"/>
                                        <p:tgtEl>
                                          <p:spTgt spid="8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5">
                                            <p:txEl>
                                              <p:pRg st="2" end="2"/>
                                            </p:txEl>
                                          </p:spTgt>
                                        </p:tgtEl>
                                        <p:attrNameLst>
                                          <p:attrName>style.visibility</p:attrName>
                                        </p:attrNameLst>
                                      </p:cBhvr>
                                      <p:to>
                                        <p:strVal val="visible"/>
                                      </p:to>
                                    </p:set>
                                    <p:animEffect transition="in" filter="fade">
                                      <p:cBhvr>
                                        <p:cTn id="13" dur="500"/>
                                        <p:tgtEl>
                                          <p:spTgt spid="8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84">
                                            <p:txEl>
                                              <p:pRg st="0" end="0"/>
                                            </p:txEl>
                                          </p:spTgt>
                                        </p:tgtEl>
                                        <p:attrNameLst>
                                          <p:attrName>style.visibility</p:attrName>
                                        </p:attrNameLst>
                                      </p:cBhvr>
                                      <p:to>
                                        <p:strVal val="visible"/>
                                      </p:to>
                                    </p:set>
                                    <p:animEffect transition="in" filter="fade">
                                      <p:cBhvr>
                                        <p:cTn id="18" dur="500"/>
                                        <p:tgtEl>
                                          <p:spTgt spid="8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4">
                                            <p:txEl>
                                              <p:pRg st="1" end="1"/>
                                            </p:txEl>
                                          </p:spTgt>
                                        </p:tgtEl>
                                        <p:attrNameLst>
                                          <p:attrName>style.visibility</p:attrName>
                                        </p:attrNameLst>
                                      </p:cBhvr>
                                      <p:to>
                                        <p:strVal val="visible"/>
                                      </p:to>
                                    </p:set>
                                    <p:animEffect transition="in" filter="fade">
                                      <p:cBhvr>
                                        <p:cTn id="21" dur="500"/>
                                        <p:tgtEl>
                                          <p:spTgt spid="84">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4">
                                            <p:txEl>
                                              <p:pRg st="2" end="2"/>
                                            </p:txEl>
                                          </p:spTgt>
                                        </p:tgtEl>
                                        <p:attrNameLst>
                                          <p:attrName>style.visibility</p:attrName>
                                        </p:attrNameLst>
                                      </p:cBhvr>
                                      <p:to>
                                        <p:strVal val="visible"/>
                                      </p:to>
                                    </p:set>
                                    <p:animEffect transition="in" filter="fade">
                                      <p:cBhvr>
                                        <p:cTn id="24" dur="500"/>
                                        <p:tgtEl>
                                          <p:spTgt spid="84">
                                            <p:txEl>
                                              <p:pRg st="2" end="2"/>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4">
                                            <p:txEl>
                                              <p:pRg st="3" end="3"/>
                                            </p:txEl>
                                          </p:spTgt>
                                        </p:tgtEl>
                                        <p:attrNameLst>
                                          <p:attrName>style.visibility</p:attrName>
                                        </p:attrNameLst>
                                      </p:cBhvr>
                                      <p:to>
                                        <p:strVal val="visible"/>
                                      </p:to>
                                    </p:set>
                                    <p:animEffect transition="in" filter="fade">
                                      <p:cBhvr>
                                        <p:cTn id="27" dur="500"/>
                                        <p:tgtEl>
                                          <p:spTgt spid="84">
                                            <p:txEl>
                                              <p:pRg st="3" end="3"/>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84">
                                            <p:txEl>
                                              <p:pRg st="4" end="4"/>
                                            </p:txEl>
                                          </p:spTgt>
                                        </p:tgtEl>
                                        <p:attrNameLst>
                                          <p:attrName>style.visibility</p:attrName>
                                        </p:attrNameLst>
                                      </p:cBhvr>
                                      <p:to>
                                        <p:strVal val="visible"/>
                                      </p:to>
                                    </p:set>
                                    <p:animEffect transition="in" filter="fade">
                                      <p:cBhvr>
                                        <p:cTn id="30" dur="500"/>
                                        <p:tgtEl>
                                          <p:spTgt spid="84">
                                            <p:txEl>
                                              <p:pRg st="4" end="4"/>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4">
                                            <p:txEl>
                                              <p:pRg st="5" end="5"/>
                                            </p:txEl>
                                          </p:spTgt>
                                        </p:tgtEl>
                                        <p:attrNameLst>
                                          <p:attrName>style.visibility</p:attrName>
                                        </p:attrNameLst>
                                      </p:cBhvr>
                                      <p:to>
                                        <p:strVal val="visible"/>
                                      </p:to>
                                    </p:set>
                                    <p:animEffect transition="in" filter="fade">
                                      <p:cBhvr>
                                        <p:cTn id="33" dur="500"/>
                                        <p:tgtEl>
                                          <p:spTgt spid="84">
                                            <p:txEl>
                                              <p:pRg st="5" end="5"/>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4">
                                            <p:txEl>
                                              <p:pRg st="6" end="6"/>
                                            </p:txEl>
                                          </p:spTgt>
                                        </p:tgtEl>
                                        <p:attrNameLst>
                                          <p:attrName>style.visibility</p:attrName>
                                        </p:attrNameLst>
                                      </p:cBhvr>
                                      <p:to>
                                        <p:strVal val="visible"/>
                                      </p:to>
                                    </p:set>
                                    <p:animEffect transition="in" filter="fade">
                                      <p:cBhvr>
                                        <p:cTn id="36" dur="500"/>
                                        <p:tgtEl>
                                          <p:spTgt spid="8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uiExpand="1" build="p"/>
      <p:bldP spid="84"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alpha val="99000"/>
          </a:schemeClr>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414828" y="690450"/>
            <a:ext cx="6758539" cy="1142621"/>
          </a:xfrm>
        </p:spPr>
        <p:txBody>
          <a:bodyPr/>
          <a:lstStyle/>
          <a:p>
            <a:r>
              <a:rPr lang="en-US" dirty="0" smtClean="0">
                <a:solidFill>
                  <a:schemeClr val="bg1">
                    <a:alpha val="99000"/>
                  </a:schemeClr>
                </a:solidFill>
              </a:rPr>
              <a:t>Windows 8 Push Notifications with WNS and Windows Azure</a:t>
            </a:r>
            <a:endParaRPr lang="en-US" dirty="0">
              <a:solidFill>
                <a:schemeClr val="bg1">
                  <a:alpha val="99000"/>
                </a:schemeClr>
              </a:solidFill>
            </a:endParaRPr>
          </a:p>
        </p:txBody>
      </p:sp>
      <p:sp>
        <p:nvSpPr>
          <p:cNvPr id="5" name="Subtitle 4"/>
          <p:cNvSpPr>
            <a:spLocks noGrp="1"/>
          </p:cNvSpPr>
          <p:nvPr>
            <p:ph type="subTitle" idx="1"/>
          </p:nvPr>
        </p:nvSpPr>
        <p:spPr/>
        <p:txBody>
          <a:bodyPr/>
          <a:lstStyle/>
          <a:p>
            <a:endParaRPr lang="en-US" dirty="0"/>
          </a:p>
        </p:txBody>
      </p:sp>
      <p:sp>
        <p:nvSpPr>
          <p:cNvPr id="6" name="Text Placeholder 5"/>
          <p:cNvSpPr>
            <a:spLocks noGrp="1"/>
          </p:cNvSpPr>
          <p:nvPr>
            <p:ph type="body" sz="quarter" idx="10"/>
          </p:nvPr>
        </p:nvSpPr>
        <p:spPr/>
        <p:txBody>
          <a:bodyPr vert="horz" wrap="square" lIns="0" tIns="0" rIns="0" bIns="0" rtlCol="0" anchor="t" anchorCtr="0">
            <a:noAutofit/>
            <a:scene3d>
              <a:camera prst="orthographicFront"/>
              <a:lightRig rig="flat" dir="t"/>
            </a:scene3d>
            <a:sp3d>
              <a:contourClr>
                <a:schemeClr val="bg2"/>
              </a:contourClr>
            </a:sp3d>
          </a:bodyPr>
          <a:lstStyle/>
          <a:p>
            <a:r>
              <a:rPr lang="en-US" dirty="0" smtClean="0">
                <a:solidFill>
                  <a:srgbClr val="FFE497"/>
                </a:solidFill>
              </a:rPr>
              <a:t>Demo</a:t>
            </a:r>
            <a:endParaRPr lang="en-US" dirty="0">
              <a:solidFill>
                <a:srgbClr val="FFE497"/>
              </a:solidFill>
            </a:endParaRPr>
          </a:p>
        </p:txBody>
      </p:sp>
    </p:spTree>
    <p:extLst>
      <p:ext uri="{BB962C8B-B14F-4D97-AF65-F5344CB8AC3E}">
        <p14:creationId xmlns:p14="http://schemas.microsoft.com/office/powerpoint/2010/main" val="263814356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chemeClr val="accent2"/>
        </a:solidFill>
        <a:effectLst/>
      </p:bgPr>
    </p:bg>
    <p:spTree>
      <p:nvGrpSpPr>
        <p:cNvPr id="1" name=""/>
        <p:cNvGrpSpPr/>
        <p:nvPr/>
      </p:nvGrpSpPr>
      <p:grpSpPr>
        <a:xfrm>
          <a:off x="0" y="0"/>
          <a:ext cx="0" cy="0"/>
          <a:chOff x="0" y="0"/>
          <a:chExt cx="0" cy="0"/>
        </a:xfrm>
      </p:grpSpPr>
      <p:sp>
        <p:nvSpPr>
          <p:cNvPr id="5" name="Text Placeholder 4"/>
          <p:cNvSpPr>
            <a:spLocks noGrp="1"/>
          </p:cNvSpPr>
          <p:nvPr>
            <p:ph sz="quarter" idx="10"/>
          </p:nvPr>
        </p:nvSpPr>
        <p:spPr>
          <a:xfrm>
            <a:off x="387534" y="1948503"/>
            <a:ext cx="8368939" cy="1107996"/>
          </a:xfrm>
        </p:spPr>
        <p:txBody>
          <a:bodyPr/>
          <a:lstStyle/>
          <a:p>
            <a:pPr algn="ctr"/>
            <a:r>
              <a:rPr lang="en-US" sz="3600" dirty="0">
                <a:solidFill>
                  <a:schemeClr val="bg1">
                    <a:alpha val="99000"/>
                  </a:schemeClr>
                </a:solidFill>
              </a:rPr>
              <a:t>Windows Azure provides the resources to scale your services as your app grows</a:t>
            </a:r>
          </a:p>
        </p:txBody>
      </p:sp>
      <p:pic>
        <p:nvPicPr>
          <p:cNvPr id="8" name="Picture 7"/>
          <p:cNvPicPr>
            <a:picLocks noChangeAspect="1"/>
          </p:cNvPicPr>
          <p:nvPr/>
        </p:nvPicPr>
        <p:blipFill>
          <a:blip r:embed="rId3" cstate="print">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389107" y="4779411"/>
            <a:ext cx="1261769" cy="146626"/>
          </a:xfrm>
          <a:prstGeom prst="rect">
            <a:avLst/>
          </a:prstGeom>
        </p:spPr>
      </p:pic>
    </p:spTree>
    <p:extLst>
      <p:ext uri="{BB962C8B-B14F-4D97-AF65-F5344CB8AC3E}">
        <p14:creationId xmlns:p14="http://schemas.microsoft.com/office/powerpoint/2010/main" val="918947290"/>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Total live tiles for Stocks ap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361" y="344560"/>
            <a:ext cx="6923602" cy="358450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57203" y="4364833"/>
            <a:ext cx="8646189" cy="284691"/>
          </a:xfrm>
          <a:prstGeom prst="rect">
            <a:avLst/>
          </a:prstGeom>
        </p:spPr>
        <p:txBody>
          <a:bodyPr wrap="square" lIns="68577" tIns="34289" rIns="68577" bIns="34289">
            <a:spAutoFit/>
          </a:bodyPr>
          <a:lstStyle/>
          <a:p>
            <a:r>
              <a:rPr lang="en-US" dirty="0" err="1" smtClean="0">
                <a:solidFill>
                  <a:schemeClr val="bg1">
                    <a:lumMod val="50000"/>
                  </a:schemeClr>
                </a:solidFill>
              </a:rPr>
              <a:t>src</a:t>
            </a:r>
            <a:r>
              <a:rPr lang="en-US" dirty="0" smtClean="0">
                <a:solidFill>
                  <a:schemeClr val="bg1">
                    <a:lumMod val="50000"/>
                  </a:schemeClr>
                </a:solidFill>
              </a:rPr>
              <a:t>: http</a:t>
            </a:r>
            <a:r>
              <a:rPr lang="en-US" dirty="0">
                <a:solidFill>
                  <a:schemeClr val="bg1">
                    <a:lumMod val="50000"/>
                  </a:schemeClr>
                </a:solidFill>
              </a:rPr>
              <a:t>://</a:t>
            </a:r>
            <a:r>
              <a:rPr lang="en-US" dirty="0" smtClean="0">
                <a:solidFill>
                  <a:schemeClr val="bg1">
                    <a:lumMod val="50000"/>
                  </a:schemeClr>
                </a:solidFill>
              </a:rPr>
              <a:t>blogs.msdn.com/b/b8/archive/2011/11/02/updating-live-tiles-without-draining-your-battery.aspx </a:t>
            </a:r>
            <a:endParaRPr lang="en-US" dirty="0">
              <a:solidFill>
                <a:schemeClr val="bg1">
                  <a:lumMod val="50000"/>
                </a:schemeClr>
              </a:solidFill>
            </a:endParaRPr>
          </a:p>
        </p:txBody>
      </p:sp>
      <p:sp>
        <p:nvSpPr>
          <p:cNvPr id="4" name="Rectangle 3"/>
          <p:cNvSpPr/>
          <p:nvPr/>
        </p:nvSpPr>
        <p:spPr>
          <a:xfrm>
            <a:off x="1664932" y="4100085"/>
            <a:ext cx="5010713" cy="463972"/>
          </a:xfrm>
          <a:prstGeom prst="rect">
            <a:avLst/>
          </a:prstGeom>
        </p:spPr>
        <p:txBody>
          <a:bodyPr wrap="square" lIns="68577" tIns="34289" rIns="68577" bIns="34289">
            <a:spAutoFit/>
          </a:bodyPr>
          <a:lstStyle/>
          <a:p>
            <a:pPr>
              <a:lnSpc>
                <a:spcPct val="90000"/>
              </a:lnSpc>
              <a:spcBef>
                <a:spcPct val="20000"/>
              </a:spcBef>
              <a:buSzPct val="80000"/>
            </a:pPr>
            <a:r>
              <a:rPr lang="en-US" dirty="0">
                <a:solidFill>
                  <a:schemeClr val="bg1">
                    <a:lumMod val="50000"/>
                  </a:schemeClr>
                </a:solidFill>
                <a:latin typeface="Segoe UI Light" pitchFamily="34" charset="0"/>
                <a:cs typeface="Segoe UI Light" pitchFamily="34" charset="0"/>
              </a:rPr>
              <a:t>Figure 4: Live tiles registered to the Developer Preview Stocks app</a:t>
            </a:r>
          </a:p>
        </p:txBody>
      </p:sp>
    </p:spTree>
    <p:extLst>
      <p:ext uri="{BB962C8B-B14F-4D97-AF65-F5344CB8AC3E}">
        <p14:creationId xmlns:p14="http://schemas.microsoft.com/office/powerpoint/2010/main" val="3701559214"/>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solidFill>
          <a:schemeClr val="accent2"/>
        </a:solidFill>
        <a:effectLst/>
      </p:bgPr>
    </p:bg>
    <p:spTree>
      <p:nvGrpSpPr>
        <p:cNvPr id="1" name=""/>
        <p:cNvGrpSpPr/>
        <p:nvPr/>
      </p:nvGrpSpPr>
      <p:grpSpPr>
        <a:xfrm>
          <a:off x="0" y="0"/>
          <a:ext cx="0" cy="0"/>
          <a:chOff x="0" y="0"/>
          <a:chExt cx="0" cy="0"/>
        </a:xfrm>
      </p:grpSpPr>
      <p:sp>
        <p:nvSpPr>
          <p:cNvPr id="85" name="Text Placeholder 2"/>
          <p:cNvSpPr txBox="1">
            <a:spLocks/>
          </p:cNvSpPr>
          <p:nvPr/>
        </p:nvSpPr>
        <p:spPr>
          <a:xfrm>
            <a:off x="4686329" y="3117681"/>
            <a:ext cx="3785849" cy="1369606"/>
          </a:xfrm>
          <a:prstGeom prst="rect">
            <a:avLst/>
          </a:prstGeom>
        </p:spPr>
        <p:txBody>
          <a:bodyPr vert="horz" wrap="square" lIns="68577" tIns="0" rIns="0" bIns="0" rtlCol="0">
            <a:spAutoFit/>
          </a:bodyPr>
          <a:lstStyle>
            <a:lvl1pPr marL="344488" indent="-344488" algn="l" defTabSz="914363" rtl="0" eaLnBrk="1" latinLnBrk="0" hangingPunct="1">
              <a:lnSpc>
                <a:spcPct val="100000"/>
              </a:lnSpc>
              <a:spcBef>
                <a:spcPts val="1200"/>
              </a:spcBef>
              <a:buSzPct val="80000"/>
              <a:buFont typeface="Arial" pitchFamily="34" charset="0"/>
              <a:buChar char="•"/>
              <a:defRPr sz="3200" kern="1200">
                <a:ln>
                  <a:solidFill>
                    <a:schemeClr val="bg1">
                      <a:alpha val="0"/>
                    </a:schemeClr>
                  </a:solidFill>
                </a:ln>
                <a:gradFill>
                  <a:gsLst>
                    <a:gs pos="0">
                      <a:srgbClr val="595959"/>
                    </a:gs>
                    <a:gs pos="86000">
                      <a:srgbClr val="595959"/>
                    </a:gs>
                  </a:gsLst>
                  <a:lin ang="5400000" scaled="0"/>
                </a:gradFill>
                <a:latin typeface="+mn-lt"/>
                <a:ea typeface="+mn-ea"/>
                <a:cs typeface="+mn-cs"/>
              </a:defRPr>
            </a:lvl1pPr>
            <a:lvl2pPr marL="801688" indent="-341313" algn="l" defTabSz="914363" rtl="0" eaLnBrk="1" latinLnBrk="0" hangingPunct="1">
              <a:lnSpc>
                <a:spcPct val="100000"/>
              </a:lnSpc>
              <a:spcBef>
                <a:spcPts val="300"/>
              </a:spcBef>
              <a:buSzPct val="80000"/>
              <a:buFont typeface="Arial" pitchFamily="34" charset="0"/>
              <a:buChar char="•"/>
              <a:defRPr sz="2800" kern="1200">
                <a:ln>
                  <a:solidFill>
                    <a:schemeClr val="bg1">
                      <a:alpha val="0"/>
                    </a:schemeClr>
                  </a:solidFill>
                </a:ln>
                <a:gradFill>
                  <a:gsLst>
                    <a:gs pos="0">
                      <a:srgbClr val="595959"/>
                    </a:gs>
                    <a:gs pos="86000">
                      <a:srgbClr val="595959"/>
                    </a:gs>
                  </a:gsLst>
                  <a:lin ang="5400000" scaled="0"/>
                </a:gradFill>
                <a:latin typeface="+mn-lt"/>
                <a:ea typeface="+mn-ea"/>
                <a:cs typeface="+mn-cs"/>
              </a:defRPr>
            </a:lvl2pPr>
            <a:lvl3pPr marL="1258888" indent="-344488" algn="l" defTabSz="914363" rtl="0" eaLnBrk="1" latinLnBrk="0" hangingPunct="1">
              <a:lnSpc>
                <a:spcPct val="100000"/>
              </a:lnSpc>
              <a:spcBef>
                <a:spcPts val="300"/>
              </a:spcBef>
              <a:buSzPct val="80000"/>
              <a:buFont typeface="Arial" pitchFamily="34" charset="0"/>
              <a:buChar char="•"/>
              <a:defRPr sz="2400" kern="1200">
                <a:ln>
                  <a:solidFill>
                    <a:schemeClr val="bg1">
                      <a:alpha val="0"/>
                    </a:schemeClr>
                  </a:solidFill>
                </a:ln>
                <a:gradFill>
                  <a:gsLst>
                    <a:gs pos="0">
                      <a:srgbClr val="595959"/>
                    </a:gs>
                    <a:gs pos="86000">
                      <a:srgbClr val="595959"/>
                    </a:gs>
                  </a:gsLst>
                  <a:lin ang="5400000" scaled="0"/>
                </a:gradFill>
                <a:latin typeface="+mn-lt"/>
                <a:ea typeface="+mn-ea"/>
                <a:cs typeface="+mn-cs"/>
              </a:defRPr>
            </a:lvl3pPr>
            <a:lvl4pPr marL="1716088" indent="-346075" algn="l" defTabSz="914363" rtl="0" eaLnBrk="1" latinLnBrk="0" hangingPunct="1">
              <a:lnSpc>
                <a:spcPct val="100000"/>
              </a:lnSpc>
              <a:spcBef>
                <a:spcPts val="300"/>
              </a:spcBef>
              <a:buSzPct val="80000"/>
              <a:buFont typeface="Arial" pitchFamily="34" charset="0"/>
              <a:buChar char="•"/>
              <a:defRPr sz="2000" kern="1200">
                <a:ln>
                  <a:solidFill>
                    <a:schemeClr val="bg1">
                      <a:alpha val="0"/>
                    </a:schemeClr>
                  </a:solidFill>
                </a:ln>
                <a:gradFill>
                  <a:gsLst>
                    <a:gs pos="0">
                      <a:srgbClr val="595959"/>
                    </a:gs>
                    <a:gs pos="86000">
                      <a:srgbClr val="595959"/>
                    </a:gs>
                  </a:gsLst>
                  <a:lin ang="5400000" scaled="0"/>
                </a:gradFill>
                <a:latin typeface="+mn-lt"/>
                <a:ea typeface="+mn-ea"/>
                <a:cs typeface="+mn-cs"/>
              </a:defRPr>
            </a:lvl4pPr>
            <a:lvl5pPr marL="2173288" indent="-336550" algn="l" defTabSz="914363" rtl="0" eaLnBrk="1" latinLnBrk="0" hangingPunct="1">
              <a:lnSpc>
                <a:spcPct val="100000"/>
              </a:lnSpc>
              <a:spcBef>
                <a:spcPts val="300"/>
              </a:spcBef>
              <a:buSzPct val="80000"/>
              <a:buFont typeface="Arial" pitchFamily="34" charset="0"/>
              <a:buChar char="•"/>
              <a:defRPr sz="2000" kern="1200">
                <a:ln>
                  <a:solidFill>
                    <a:schemeClr val="bg1">
                      <a:alpha val="0"/>
                    </a:schemeClr>
                  </a:solidFill>
                </a:ln>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defTabSz="685318" fontAlgn="base">
              <a:lnSpc>
                <a:spcPct val="90000"/>
              </a:lnSpc>
              <a:spcBef>
                <a:spcPts val="0"/>
              </a:spcBef>
              <a:spcAft>
                <a:spcPts val="1350"/>
              </a:spcAft>
              <a:buNone/>
            </a:pPr>
            <a:r>
              <a:rPr lang="en-US" sz="1500" dirty="0">
                <a:solidFill>
                  <a:schemeClr val="bg1">
                    <a:alpha val="99000"/>
                  </a:schemeClr>
                </a:solidFill>
              </a:rPr>
              <a:t>Windows Azure Elastic Scale </a:t>
            </a:r>
          </a:p>
          <a:p>
            <a:pPr marL="0" lvl="1" indent="0" defTabSz="685318" fontAlgn="base">
              <a:lnSpc>
                <a:spcPct val="90000"/>
              </a:lnSpc>
              <a:spcBef>
                <a:spcPts val="0"/>
              </a:spcBef>
              <a:spcAft>
                <a:spcPts val="1350"/>
              </a:spcAft>
              <a:buNone/>
            </a:pPr>
            <a:r>
              <a:rPr lang="en-US" sz="1500" dirty="0">
                <a:solidFill>
                  <a:schemeClr val="bg1">
                    <a:alpha val="99000"/>
                  </a:schemeClr>
                </a:solidFill>
              </a:rPr>
              <a:t>Windows Azure CDN </a:t>
            </a:r>
          </a:p>
          <a:p>
            <a:pPr marL="0" lvl="1" indent="0" defTabSz="685318" fontAlgn="base">
              <a:lnSpc>
                <a:spcPct val="90000"/>
              </a:lnSpc>
              <a:spcBef>
                <a:spcPts val="0"/>
              </a:spcBef>
              <a:spcAft>
                <a:spcPts val="1350"/>
              </a:spcAft>
              <a:buNone/>
            </a:pPr>
            <a:r>
              <a:rPr lang="en-US" sz="1500" dirty="0">
                <a:solidFill>
                  <a:schemeClr val="bg1">
                    <a:alpha val="99000"/>
                  </a:schemeClr>
                </a:solidFill>
              </a:rPr>
              <a:t>Windows Azure Traffic Manager</a:t>
            </a:r>
          </a:p>
          <a:p>
            <a:pPr marL="0" lvl="1" indent="0" defTabSz="685318" fontAlgn="base">
              <a:lnSpc>
                <a:spcPct val="90000"/>
              </a:lnSpc>
              <a:spcBef>
                <a:spcPts val="0"/>
              </a:spcBef>
              <a:spcAft>
                <a:spcPts val="1350"/>
              </a:spcAft>
              <a:buNone/>
            </a:pPr>
            <a:r>
              <a:rPr lang="en-US" sz="1500" dirty="0">
                <a:solidFill>
                  <a:schemeClr val="bg1">
                    <a:alpha val="99000"/>
                  </a:schemeClr>
                </a:solidFill>
              </a:rPr>
              <a:t>Windows Azure Cache</a:t>
            </a:r>
          </a:p>
        </p:txBody>
      </p:sp>
      <p:sp>
        <p:nvSpPr>
          <p:cNvPr id="84" name="Text Placeholder 4"/>
          <p:cNvSpPr txBox="1">
            <a:spLocks/>
          </p:cNvSpPr>
          <p:nvPr/>
        </p:nvSpPr>
        <p:spPr>
          <a:xfrm>
            <a:off x="395747" y="3117686"/>
            <a:ext cx="3650310" cy="1520929"/>
          </a:xfrm>
          <a:prstGeom prst="rect">
            <a:avLst/>
          </a:prstGeom>
        </p:spPr>
        <p:txBody>
          <a:bodyPr vert="horz" wrap="square" lIns="68577" tIns="0" rIns="0" bIns="0" rtlCol="0">
            <a:spAutoFit/>
          </a:bodyPr>
          <a:lstStyle>
            <a:lvl1pPr marL="3175" indent="0" algn="l" defTabSz="914363" rtl="0" eaLnBrk="1" latinLnBrk="0" hangingPunct="1">
              <a:lnSpc>
                <a:spcPct val="100000"/>
              </a:lnSpc>
              <a:spcBef>
                <a:spcPts val="0"/>
              </a:spcBef>
              <a:spcAft>
                <a:spcPts val="900"/>
              </a:spcAft>
              <a:buSzPct val="80000"/>
              <a:buFont typeface="Arial" pitchFamily="34" charset="0"/>
              <a:buNone/>
              <a:defRPr sz="4000" kern="1200" spc="-100" baseline="0">
                <a:ln>
                  <a:solidFill>
                    <a:schemeClr val="bg1">
                      <a:alpha val="0"/>
                    </a:schemeClr>
                  </a:solidFill>
                </a:ln>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100000"/>
              </a:lnSpc>
              <a:spcBef>
                <a:spcPts val="0"/>
              </a:spcBef>
              <a:buSzPct val="80000"/>
              <a:buFont typeface="Arial" pitchFamily="34" charset="0"/>
              <a:buNone/>
              <a:defRPr sz="2000" kern="1200" spc="-50" baseline="0">
                <a:ln>
                  <a:solidFill>
                    <a:schemeClr val="bg1">
                      <a:alpha val="0"/>
                    </a:schemeClr>
                  </a:solidFill>
                </a:ln>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100000"/>
              </a:lnSpc>
              <a:spcBef>
                <a:spcPts val="300"/>
              </a:spcBef>
              <a:buSzPct val="80000"/>
              <a:buFontTx/>
              <a:buBlip>
                <a:blip r:embed="rId3"/>
              </a:buBlip>
              <a:defRPr sz="2400" kern="1200">
                <a:ln>
                  <a:solidFill>
                    <a:schemeClr val="bg1">
                      <a:alpha val="0"/>
                    </a:schemeClr>
                  </a:solidFill>
                </a:ln>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100000"/>
              </a:lnSpc>
              <a:spcBef>
                <a:spcPts val="300"/>
              </a:spcBef>
              <a:buSzPct val="80000"/>
              <a:buFontTx/>
              <a:buBlip>
                <a:blip r:embed="rId3"/>
              </a:buBlip>
              <a:defRPr sz="2000" kern="1200">
                <a:ln>
                  <a:solidFill>
                    <a:schemeClr val="bg1">
                      <a:alpha val="0"/>
                    </a:schemeClr>
                  </a:solidFill>
                </a:ln>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100000"/>
              </a:lnSpc>
              <a:spcBef>
                <a:spcPts val="300"/>
              </a:spcBef>
              <a:buSzPct val="80000"/>
              <a:buFontTx/>
              <a:buBlip>
                <a:blip r:embed="rId3"/>
              </a:buBlip>
              <a:defRPr sz="2000" kern="1200">
                <a:ln>
                  <a:solidFill>
                    <a:schemeClr val="bg1">
                      <a:alpha val="0"/>
                    </a:schemeClr>
                  </a:solidFill>
                </a:ln>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defTabSz="685318" fontAlgn="base">
              <a:spcBef>
                <a:spcPts val="450"/>
              </a:spcBef>
            </a:pPr>
            <a:r>
              <a:rPr lang="en-US" spc="0" dirty="0">
                <a:solidFill>
                  <a:schemeClr val="bg1">
                    <a:alpha val="99000"/>
                  </a:schemeClr>
                </a:solidFill>
              </a:rPr>
              <a:t>Windows Azure Compute</a:t>
            </a:r>
          </a:p>
          <a:p>
            <a:pPr marL="171445" lvl="1" indent="-171445" defTabSz="685318" fontAlgn="base">
              <a:spcBef>
                <a:spcPts val="225"/>
              </a:spcBef>
            </a:pPr>
            <a:r>
              <a:rPr lang="en-US" sz="1200" spc="0" dirty="0" smtClean="0">
                <a:solidFill>
                  <a:schemeClr val="bg1">
                    <a:alpha val="99000"/>
                  </a:schemeClr>
                </a:solidFill>
              </a:rPr>
              <a:t>Web </a:t>
            </a:r>
            <a:r>
              <a:rPr lang="en-US" sz="1200" spc="0" dirty="0">
                <a:solidFill>
                  <a:schemeClr val="bg1">
                    <a:alpha val="99000"/>
                  </a:schemeClr>
                </a:solidFill>
              </a:rPr>
              <a:t>Role</a:t>
            </a:r>
          </a:p>
          <a:p>
            <a:pPr marL="171445" lvl="1" indent="-171445" defTabSz="685318" fontAlgn="base">
              <a:spcBef>
                <a:spcPts val="225"/>
              </a:spcBef>
            </a:pPr>
            <a:r>
              <a:rPr lang="en-US" sz="1200" spc="0" dirty="0">
                <a:solidFill>
                  <a:schemeClr val="bg1">
                    <a:alpha val="99000"/>
                  </a:schemeClr>
                </a:solidFill>
              </a:rPr>
              <a:t>Worker </a:t>
            </a:r>
            <a:r>
              <a:rPr lang="en-US" sz="1200" spc="0" dirty="0" smtClean="0">
                <a:solidFill>
                  <a:schemeClr val="bg1">
                    <a:alpha val="99000"/>
                  </a:schemeClr>
                </a:solidFill>
              </a:rPr>
              <a:t>Role</a:t>
            </a:r>
            <a:endParaRPr lang="en-US" sz="1200" spc="0" dirty="0">
              <a:solidFill>
                <a:schemeClr val="bg1">
                  <a:alpha val="99000"/>
                </a:schemeClr>
              </a:solidFill>
            </a:endParaRPr>
          </a:p>
          <a:p>
            <a:pPr marL="0" lvl="1" defTabSz="685318" fontAlgn="base">
              <a:spcBef>
                <a:spcPts val="450"/>
              </a:spcBef>
            </a:pPr>
            <a:r>
              <a:rPr lang="en-US" spc="0" dirty="0">
                <a:solidFill>
                  <a:schemeClr val="bg1">
                    <a:alpha val="99000"/>
                  </a:schemeClr>
                </a:solidFill>
              </a:rPr>
              <a:t>Windows Azure Storage</a:t>
            </a:r>
          </a:p>
          <a:p>
            <a:pPr marL="171445" lvl="1" indent="-171445" defTabSz="685318" fontAlgn="base">
              <a:spcBef>
                <a:spcPts val="225"/>
              </a:spcBef>
            </a:pPr>
            <a:r>
              <a:rPr lang="en-US" sz="1200" spc="0" dirty="0">
                <a:solidFill>
                  <a:schemeClr val="bg1">
                    <a:alpha val="99000"/>
                  </a:schemeClr>
                </a:solidFill>
              </a:rPr>
              <a:t>Table Storage</a:t>
            </a:r>
          </a:p>
          <a:p>
            <a:pPr marL="171445" lvl="1" indent="-171445" defTabSz="685318" fontAlgn="base">
              <a:spcBef>
                <a:spcPts val="225"/>
              </a:spcBef>
            </a:pPr>
            <a:r>
              <a:rPr lang="en-US" sz="1200" spc="0" dirty="0">
                <a:solidFill>
                  <a:schemeClr val="bg1">
                    <a:alpha val="99000"/>
                  </a:schemeClr>
                </a:solidFill>
              </a:rPr>
              <a:t>Blob Storage</a:t>
            </a:r>
          </a:p>
        </p:txBody>
      </p:sp>
      <p:sp>
        <p:nvSpPr>
          <p:cNvPr id="8" name="Title 7"/>
          <p:cNvSpPr>
            <a:spLocks noGrp="1"/>
          </p:cNvSpPr>
          <p:nvPr>
            <p:ph type="title"/>
          </p:nvPr>
        </p:nvSpPr>
        <p:spPr>
          <a:xfrm>
            <a:off x="389436" y="171451"/>
            <a:ext cx="8754565" cy="567848"/>
          </a:xfrm>
        </p:spPr>
        <p:txBody>
          <a:bodyPr/>
          <a:lstStyle/>
          <a:p>
            <a:r>
              <a:rPr lang="en-US" dirty="0">
                <a:solidFill>
                  <a:schemeClr val="bg1">
                    <a:alpha val="99000"/>
                  </a:schemeClr>
                </a:solidFill>
              </a:rPr>
              <a:t>Windows Azure Services</a:t>
            </a:r>
          </a:p>
        </p:txBody>
      </p:sp>
      <p:sp>
        <p:nvSpPr>
          <p:cNvPr id="34" name="Rounded Rectangle 23"/>
          <p:cNvSpPr/>
          <p:nvPr/>
        </p:nvSpPr>
        <p:spPr bwMode="auto">
          <a:xfrm>
            <a:off x="395747" y="1281325"/>
            <a:ext cx="4136118" cy="1700000"/>
          </a:xfrm>
          <a:prstGeom prst="rect">
            <a:avLst/>
          </a:prstGeom>
          <a:solidFill>
            <a:schemeClr val="bg1"/>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4" tIns="34288" rIns="68577" bIns="34288" numCol="1" rtlCol="0" anchor="b" anchorCtr="0" compatLnSpc="1">
            <a:prstTxWarp prst="textNoShape">
              <a:avLst/>
            </a:prstTxWarp>
          </a:bodyPr>
          <a:lstStyle/>
          <a:p>
            <a:pPr defTabSz="914172" fontAlgn="base">
              <a:lnSpc>
                <a:spcPct val="80000"/>
              </a:lnSpc>
              <a:spcBef>
                <a:spcPct val="0"/>
              </a:spcBef>
              <a:spcAft>
                <a:spcPct val="0"/>
              </a:spcAft>
            </a:pPr>
            <a:r>
              <a:rPr lang="en-US" sz="2700" spc="-60" dirty="0">
                <a:ln>
                  <a:solidFill>
                    <a:schemeClr val="bg1">
                      <a:alpha val="0"/>
                    </a:schemeClr>
                  </a:solidFill>
                </a:ln>
                <a:solidFill>
                  <a:schemeClr val="accent2">
                    <a:alpha val="99000"/>
                  </a:schemeClr>
                </a:solidFill>
                <a:latin typeface="Segoe UI Light" pitchFamily="34" charset="0"/>
                <a:ea typeface="Segoe UI" pitchFamily="34" charset="0"/>
                <a:cs typeface="Segoe UI" pitchFamily="34" charset="0"/>
              </a:rPr>
              <a:t>Core Services</a:t>
            </a:r>
          </a:p>
        </p:txBody>
      </p:sp>
      <p:sp>
        <p:nvSpPr>
          <p:cNvPr id="35" name="Rounded Rectangle 23"/>
          <p:cNvSpPr/>
          <p:nvPr/>
        </p:nvSpPr>
        <p:spPr bwMode="auto">
          <a:xfrm>
            <a:off x="4686329" y="1281325"/>
            <a:ext cx="4136118" cy="1700000"/>
          </a:xfrm>
          <a:prstGeom prst="rect">
            <a:avLst/>
          </a:prstGeom>
          <a:solidFill>
            <a:schemeClr val="bg1"/>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4" tIns="34288" rIns="68577" bIns="34288" numCol="1" rtlCol="0" anchor="b" anchorCtr="0" compatLnSpc="1">
            <a:prstTxWarp prst="textNoShape">
              <a:avLst/>
            </a:prstTxWarp>
          </a:bodyPr>
          <a:lstStyle/>
          <a:p>
            <a:pPr defTabSz="914172" fontAlgn="base">
              <a:lnSpc>
                <a:spcPct val="80000"/>
              </a:lnSpc>
              <a:spcBef>
                <a:spcPct val="0"/>
              </a:spcBef>
              <a:spcAft>
                <a:spcPct val="0"/>
              </a:spcAft>
            </a:pPr>
            <a:r>
              <a:rPr lang="en-US" sz="2700" spc="-60" dirty="0">
                <a:ln>
                  <a:solidFill>
                    <a:schemeClr val="bg1">
                      <a:alpha val="0"/>
                    </a:schemeClr>
                  </a:solidFill>
                </a:ln>
                <a:solidFill>
                  <a:schemeClr val="accent2">
                    <a:alpha val="99000"/>
                  </a:schemeClr>
                </a:solidFill>
                <a:latin typeface="Segoe UI Light" pitchFamily="34" charset="0"/>
                <a:ea typeface="Segoe UI" pitchFamily="34" charset="0"/>
                <a:cs typeface="Segoe UI" pitchFamily="34" charset="0"/>
              </a:rPr>
              <a:t>Services to Help Scale</a:t>
            </a:r>
          </a:p>
        </p:txBody>
      </p:sp>
      <p:sp>
        <p:nvSpPr>
          <p:cNvPr id="11" name="Freeform 20"/>
          <p:cNvSpPr>
            <a:spLocks noEditPoints="1"/>
          </p:cNvSpPr>
          <p:nvPr/>
        </p:nvSpPr>
        <p:spPr bwMode="black">
          <a:xfrm>
            <a:off x="7702975" y="1523108"/>
            <a:ext cx="866999" cy="751497"/>
          </a:xfrm>
          <a:custGeom>
            <a:avLst/>
            <a:gdLst>
              <a:gd name="T0" fmla="*/ 243 w 708"/>
              <a:gd name="T1" fmla="*/ 484 h 614"/>
              <a:gd name="T2" fmla="*/ 243 w 708"/>
              <a:gd name="T3" fmla="*/ 614 h 614"/>
              <a:gd name="T4" fmla="*/ 0 w 708"/>
              <a:gd name="T5" fmla="*/ 614 h 614"/>
              <a:gd name="T6" fmla="*/ 104 w 708"/>
              <a:gd name="T7" fmla="*/ 437 h 614"/>
              <a:gd name="T8" fmla="*/ 174 w 708"/>
              <a:gd name="T9" fmla="*/ 437 h 614"/>
              <a:gd name="T10" fmla="*/ 134 w 708"/>
              <a:gd name="T11" fmla="*/ 484 h 614"/>
              <a:gd name="T12" fmla="*/ 243 w 708"/>
              <a:gd name="T13" fmla="*/ 484 h 614"/>
              <a:gd name="T14" fmla="*/ 574 w 708"/>
              <a:gd name="T15" fmla="*/ 484 h 614"/>
              <a:gd name="T16" fmla="*/ 465 w 708"/>
              <a:gd name="T17" fmla="*/ 484 h 614"/>
              <a:gd name="T18" fmla="*/ 465 w 708"/>
              <a:gd name="T19" fmla="*/ 614 h 614"/>
              <a:gd name="T20" fmla="*/ 465 w 708"/>
              <a:gd name="T21" fmla="*/ 614 h 614"/>
              <a:gd name="T22" fmla="*/ 708 w 708"/>
              <a:gd name="T23" fmla="*/ 614 h 614"/>
              <a:gd name="T24" fmla="*/ 604 w 708"/>
              <a:gd name="T25" fmla="*/ 437 h 614"/>
              <a:gd name="T26" fmla="*/ 533 w 708"/>
              <a:gd name="T27" fmla="*/ 437 h 614"/>
              <a:gd name="T28" fmla="*/ 574 w 708"/>
              <a:gd name="T29" fmla="*/ 484 h 614"/>
              <a:gd name="T30" fmla="*/ 354 w 708"/>
              <a:gd name="T31" fmla="*/ 229 h 614"/>
              <a:gd name="T32" fmla="*/ 507 w 708"/>
              <a:gd name="T33" fmla="*/ 408 h 614"/>
              <a:gd name="T34" fmla="*/ 590 w 708"/>
              <a:gd name="T35" fmla="*/ 408 h 614"/>
              <a:gd name="T36" fmla="*/ 486 w 708"/>
              <a:gd name="T37" fmla="*/ 229 h 614"/>
              <a:gd name="T38" fmla="*/ 222 w 708"/>
              <a:gd name="T39" fmla="*/ 229 h 614"/>
              <a:gd name="T40" fmla="*/ 118 w 708"/>
              <a:gd name="T41" fmla="*/ 408 h 614"/>
              <a:gd name="T42" fmla="*/ 200 w 708"/>
              <a:gd name="T43" fmla="*/ 408 h 614"/>
              <a:gd name="T44" fmla="*/ 354 w 708"/>
              <a:gd name="T45" fmla="*/ 229 h 614"/>
              <a:gd name="T46" fmla="*/ 354 w 708"/>
              <a:gd name="T47" fmla="*/ 0 h 614"/>
              <a:gd name="T48" fmla="*/ 238 w 708"/>
              <a:gd name="T49" fmla="*/ 200 h 614"/>
              <a:gd name="T50" fmla="*/ 470 w 708"/>
              <a:gd name="T51" fmla="*/ 200 h 614"/>
              <a:gd name="T52" fmla="*/ 354 w 708"/>
              <a:gd name="T53" fmla="*/ 0 h 614"/>
              <a:gd name="T54" fmla="*/ 354 w 708"/>
              <a:gd name="T55" fmla="*/ 274 h 614"/>
              <a:gd name="T56" fmla="*/ 196 w 708"/>
              <a:gd name="T57" fmla="*/ 463 h 614"/>
              <a:gd name="T58" fmla="*/ 278 w 708"/>
              <a:gd name="T59" fmla="*/ 463 h 614"/>
              <a:gd name="T60" fmla="*/ 278 w 708"/>
              <a:gd name="T61" fmla="*/ 614 h 614"/>
              <a:gd name="T62" fmla="*/ 430 w 708"/>
              <a:gd name="T63" fmla="*/ 614 h 614"/>
              <a:gd name="T64" fmla="*/ 430 w 708"/>
              <a:gd name="T65" fmla="*/ 463 h 614"/>
              <a:gd name="T66" fmla="*/ 515 w 708"/>
              <a:gd name="T67" fmla="*/ 463 h 614"/>
              <a:gd name="T68" fmla="*/ 354 w 708"/>
              <a:gd name="T69" fmla="*/ 274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614">
                <a:moveTo>
                  <a:pt x="243" y="484"/>
                </a:moveTo>
                <a:lnTo>
                  <a:pt x="243" y="614"/>
                </a:lnTo>
                <a:lnTo>
                  <a:pt x="0" y="614"/>
                </a:lnTo>
                <a:lnTo>
                  <a:pt x="104" y="437"/>
                </a:lnTo>
                <a:lnTo>
                  <a:pt x="174" y="437"/>
                </a:lnTo>
                <a:lnTo>
                  <a:pt x="134" y="484"/>
                </a:lnTo>
                <a:lnTo>
                  <a:pt x="243" y="484"/>
                </a:lnTo>
                <a:close/>
                <a:moveTo>
                  <a:pt x="574" y="484"/>
                </a:moveTo>
                <a:lnTo>
                  <a:pt x="465" y="484"/>
                </a:lnTo>
                <a:lnTo>
                  <a:pt x="465" y="614"/>
                </a:lnTo>
                <a:lnTo>
                  <a:pt x="465" y="614"/>
                </a:lnTo>
                <a:lnTo>
                  <a:pt x="708" y="614"/>
                </a:lnTo>
                <a:lnTo>
                  <a:pt x="604" y="437"/>
                </a:lnTo>
                <a:lnTo>
                  <a:pt x="533" y="437"/>
                </a:lnTo>
                <a:lnTo>
                  <a:pt x="574" y="484"/>
                </a:lnTo>
                <a:close/>
                <a:moveTo>
                  <a:pt x="354" y="229"/>
                </a:moveTo>
                <a:lnTo>
                  <a:pt x="507" y="408"/>
                </a:lnTo>
                <a:lnTo>
                  <a:pt x="590" y="408"/>
                </a:lnTo>
                <a:lnTo>
                  <a:pt x="486" y="229"/>
                </a:lnTo>
                <a:lnTo>
                  <a:pt x="222" y="229"/>
                </a:lnTo>
                <a:lnTo>
                  <a:pt x="118" y="408"/>
                </a:lnTo>
                <a:lnTo>
                  <a:pt x="200" y="408"/>
                </a:lnTo>
                <a:lnTo>
                  <a:pt x="354" y="229"/>
                </a:lnTo>
                <a:close/>
                <a:moveTo>
                  <a:pt x="354" y="0"/>
                </a:moveTo>
                <a:lnTo>
                  <a:pt x="238" y="200"/>
                </a:lnTo>
                <a:lnTo>
                  <a:pt x="470" y="200"/>
                </a:lnTo>
                <a:lnTo>
                  <a:pt x="354" y="0"/>
                </a:lnTo>
                <a:close/>
                <a:moveTo>
                  <a:pt x="354" y="274"/>
                </a:moveTo>
                <a:lnTo>
                  <a:pt x="196" y="463"/>
                </a:lnTo>
                <a:lnTo>
                  <a:pt x="278" y="463"/>
                </a:lnTo>
                <a:lnTo>
                  <a:pt x="278" y="614"/>
                </a:lnTo>
                <a:lnTo>
                  <a:pt x="430" y="614"/>
                </a:lnTo>
                <a:lnTo>
                  <a:pt x="430" y="463"/>
                </a:lnTo>
                <a:lnTo>
                  <a:pt x="515" y="463"/>
                </a:lnTo>
                <a:lnTo>
                  <a:pt x="354" y="274"/>
                </a:lnTo>
                <a:close/>
              </a:path>
            </a:pathLst>
          </a:custGeom>
          <a:solidFill>
            <a:schemeClr val="accent2"/>
          </a:solidFill>
          <a:ln>
            <a:noFill/>
          </a:ln>
          <a:extLst/>
        </p:spPr>
        <p:txBody>
          <a:bodyPr vert="horz" wrap="square" lIns="61726" tIns="30863" rIns="61726" bIns="30863" numCol="1" anchor="t" anchorCtr="0" compatLnSpc="1">
            <a:prstTxWarp prst="textNoShape">
              <a:avLst/>
            </a:prstTxWarp>
          </a:bodyPr>
          <a:lstStyle/>
          <a:p>
            <a:endParaRPr lang="en-US" sz="1200"/>
          </a:p>
        </p:txBody>
      </p:sp>
      <p:grpSp>
        <p:nvGrpSpPr>
          <p:cNvPr id="12" name="Group 11"/>
          <p:cNvGrpSpPr/>
          <p:nvPr/>
        </p:nvGrpSpPr>
        <p:grpSpPr bwMode="black">
          <a:xfrm>
            <a:off x="3326884" y="1523107"/>
            <a:ext cx="923972" cy="751496"/>
            <a:chOff x="5184775" y="225425"/>
            <a:chExt cx="1500188" cy="1220788"/>
          </a:xfrm>
          <a:solidFill>
            <a:srgbClr val="FFFFFF"/>
          </a:solidFill>
        </p:grpSpPr>
        <p:sp>
          <p:nvSpPr>
            <p:cNvPr id="13"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endParaRPr lang="en-US" sz="1200"/>
            </a:p>
          </p:txBody>
        </p:sp>
        <p:sp>
          <p:nvSpPr>
            <p:cNvPr id="14" name="Oval 87"/>
            <p:cNvSpPr>
              <a:spLocks noChangeArrowheads="1"/>
            </p:cNvSpPr>
            <p:nvPr/>
          </p:nvSpPr>
          <p:spPr bwMode="black">
            <a:xfrm>
              <a:off x="5630863" y="812800"/>
              <a:ext cx="203200" cy="203200"/>
            </a:xfrm>
            <a:prstGeom prst="ellipse">
              <a:avLst/>
            </a:prstGeom>
            <a:solidFill>
              <a:schemeClr val="accent2"/>
            </a:solidFill>
            <a:ln>
              <a:noFill/>
            </a:ln>
            <a:extLst/>
          </p:spPr>
          <p:txBody>
            <a:bodyPr vert="horz" wrap="square" lIns="82305" tIns="41153" rIns="82305" bIns="41153" numCol="1" anchor="t" anchorCtr="0" compatLnSpc="1">
              <a:prstTxWarp prst="textNoShape">
                <a:avLst/>
              </a:prstTxWarp>
            </a:bodyPr>
            <a:lstStyle/>
            <a:p>
              <a:endParaRPr lang="en-US" sz="1200"/>
            </a:p>
          </p:txBody>
        </p:sp>
        <p:sp>
          <p:nvSpPr>
            <p:cNvPr id="15"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endParaRPr lang="en-US" sz="1200"/>
            </a:p>
          </p:txBody>
        </p:sp>
      </p:grpSp>
      <p:pic>
        <p:nvPicPr>
          <p:cNvPr id="16" name="Picture 15"/>
          <p:cNvPicPr>
            <a:picLocks noChangeAspect="1"/>
          </p:cNvPicPr>
          <p:nvPr/>
        </p:nvPicPr>
        <p:blipFill>
          <a:blip r:embed="rId4" cstate="print">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389107" y="4779411"/>
            <a:ext cx="1261769" cy="146626"/>
          </a:xfrm>
          <a:prstGeom prst="rect">
            <a:avLst/>
          </a:prstGeom>
        </p:spPr>
      </p:pic>
    </p:spTree>
    <p:extLst>
      <p:ext uri="{BB962C8B-B14F-4D97-AF65-F5344CB8AC3E}">
        <p14:creationId xmlns:p14="http://schemas.microsoft.com/office/powerpoint/2010/main" val="150625757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6000" dirty="0"/>
              <a:t>Summary</a:t>
            </a:r>
          </a:p>
        </p:txBody>
      </p:sp>
      <p:sp>
        <p:nvSpPr>
          <p:cNvPr id="5" name="Subtitle 4"/>
          <p:cNvSpPr>
            <a:spLocks noGrp="1"/>
          </p:cNvSpPr>
          <p:nvPr>
            <p:ph type="subTitle" idx="1"/>
          </p:nvPr>
        </p:nvSpPr>
        <p:spPr/>
        <p:txBody>
          <a:bodyPr/>
          <a:lstStyle/>
          <a:p>
            <a:endParaRPr lang="en-US"/>
          </a:p>
        </p:txBody>
      </p:sp>
      <p:sp>
        <p:nvSpPr>
          <p:cNvPr id="6" name="Text Placeholder 5"/>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71015618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Summary</a:t>
            </a:r>
            <a:endParaRPr lang="en-US" dirty="0"/>
          </a:p>
        </p:txBody>
      </p:sp>
      <p:sp>
        <p:nvSpPr>
          <p:cNvPr id="4" name="Content Placeholder 3"/>
          <p:cNvSpPr>
            <a:spLocks noGrp="1"/>
          </p:cNvSpPr>
          <p:nvPr>
            <p:ph sz="quarter" idx="10"/>
          </p:nvPr>
        </p:nvSpPr>
        <p:spPr>
          <a:xfrm>
            <a:off x="389440" y="821536"/>
            <a:ext cx="8205923" cy="3693319"/>
          </a:xfrm>
        </p:spPr>
        <p:txBody>
          <a:bodyPr/>
          <a:lstStyle/>
          <a:p>
            <a:pPr>
              <a:lnSpc>
                <a:spcPct val="90000"/>
              </a:lnSpc>
              <a:spcBef>
                <a:spcPts val="0"/>
              </a:spcBef>
              <a:spcAft>
                <a:spcPts val="1800"/>
              </a:spcAft>
            </a:pPr>
            <a:r>
              <a:rPr lang="en-US" sz="2100" dirty="0">
                <a:solidFill>
                  <a:schemeClr val="accent2">
                    <a:alpha val="99000"/>
                  </a:schemeClr>
                </a:solidFill>
                <a:latin typeface="Segoe UI Light" pitchFamily="34" charset="0"/>
              </a:rPr>
              <a:t>There are 3 easy steps to implement push notifications:</a:t>
            </a:r>
          </a:p>
          <a:p>
            <a:pPr marL="3573" lvl="3" defTabSz="8149557">
              <a:lnSpc>
                <a:spcPct val="90000"/>
              </a:lnSpc>
              <a:spcBef>
                <a:spcPts val="0"/>
              </a:spcBef>
              <a:spcAft>
                <a:spcPts val="1800"/>
              </a:spcAft>
            </a:pPr>
            <a:r>
              <a:rPr lang="en-US" sz="1400" dirty="0">
                <a:solidFill>
                  <a:schemeClr val="accent2">
                    <a:alpha val="99000"/>
                  </a:schemeClr>
                </a:solidFill>
              </a:rPr>
              <a:t> </a:t>
            </a:r>
          </a:p>
          <a:p>
            <a:pPr marL="3573" lvl="3" defTabSz="8149557">
              <a:lnSpc>
                <a:spcPct val="90000"/>
              </a:lnSpc>
              <a:spcBef>
                <a:spcPts val="0"/>
              </a:spcBef>
              <a:spcAft>
                <a:spcPts val="1800"/>
              </a:spcAft>
            </a:pPr>
            <a:r>
              <a:rPr lang="en-US" sz="1400" dirty="0">
                <a:solidFill>
                  <a:schemeClr val="accent2">
                    <a:alpha val="99000"/>
                  </a:schemeClr>
                </a:solidFill>
              </a:rPr>
              <a:t> </a:t>
            </a:r>
          </a:p>
          <a:p>
            <a:pPr>
              <a:lnSpc>
                <a:spcPct val="90000"/>
              </a:lnSpc>
              <a:spcAft>
                <a:spcPts val="1800"/>
              </a:spcAft>
            </a:pPr>
            <a:r>
              <a:rPr lang="en-US" sz="2100" dirty="0">
                <a:solidFill>
                  <a:schemeClr val="accent2">
                    <a:alpha val="99000"/>
                  </a:schemeClr>
                </a:solidFill>
                <a:latin typeface="Segoe UI Light" pitchFamily="34" charset="0"/>
              </a:rPr>
              <a:t>The </a:t>
            </a:r>
            <a:r>
              <a:rPr lang="en-US" sz="2100" dirty="0" err="1">
                <a:solidFill>
                  <a:schemeClr val="accent2">
                    <a:alpha val="99000"/>
                  </a:schemeClr>
                </a:solidFill>
                <a:latin typeface="Segoe UI Light" pitchFamily="34" charset="0"/>
              </a:rPr>
              <a:t>WNSRecipe</a:t>
            </a:r>
            <a:r>
              <a:rPr lang="en-US" sz="2100" dirty="0">
                <a:solidFill>
                  <a:schemeClr val="accent2">
                    <a:alpha val="99000"/>
                  </a:schemeClr>
                </a:solidFill>
                <a:latin typeface="Segoe UI Light" pitchFamily="34" charset="0"/>
              </a:rPr>
              <a:t> helps you </a:t>
            </a:r>
            <a:br>
              <a:rPr lang="en-US" sz="2100" dirty="0">
                <a:solidFill>
                  <a:schemeClr val="accent2">
                    <a:alpha val="99000"/>
                  </a:schemeClr>
                </a:solidFill>
                <a:latin typeface="Segoe UI Light" pitchFamily="34" charset="0"/>
              </a:rPr>
            </a:br>
            <a:r>
              <a:rPr lang="en-US" sz="2100" dirty="0">
                <a:solidFill>
                  <a:schemeClr val="accent2">
                    <a:alpha val="99000"/>
                  </a:schemeClr>
                </a:solidFill>
                <a:latin typeface="Segoe UI Light" pitchFamily="34" charset="0"/>
              </a:rPr>
              <a:t>easily add push notifications to your service</a:t>
            </a:r>
          </a:p>
          <a:p>
            <a:pPr>
              <a:lnSpc>
                <a:spcPct val="90000"/>
              </a:lnSpc>
              <a:spcBef>
                <a:spcPts val="0"/>
              </a:spcBef>
              <a:spcAft>
                <a:spcPts val="1800"/>
              </a:spcAft>
            </a:pPr>
            <a:r>
              <a:rPr lang="en-US" sz="2100" dirty="0">
                <a:solidFill>
                  <a:schemeClr val="accent2">
                    <a:alpha val="99000"/>
                  </a:schemeClr>
                </a:solidFill>
                <a:latin typeface="Segoe UI Light" pitchFamily="34" charset="0"/>
              </a:rPr>
              <a:t>The Windows Azure Toolkit for Windows 8</a:t>
            </a:r>
            <a:br>
              <a:rPr lang="en-US" sz="2100" dirty="0">
                <a:solidFill>
                  <a:schemeClr val="accent2">
                    <a:alpha val="99000"/>
                  </a:schemeClr>
                </a:solidFill>
                <a:latin typeface="Segoe UI Light" pitchFamily="34" charset="0"/>
              </a:rPr>
            </a:br>
            <a:r>
              <a:rPr lang="en-US" sz="2100" dirty="0">
                <a:solidFill>
                  <a:schemeClr val="accent2">
                    <a:alpha val="99000"/>
                  </a:schemeClr>
                </a:solidFill>
                <a:latin typeface="Segoe UI Light" pitchFamily="34" charset="0"/>
              </a:rPr>
              <a:t>is the best way to start building a service</a:t>
            </a:r>
          </a:p>
          <a:p>
            <a:pPr>
              <a:lnSpc>
                <a:spcPct val="90000"/>
              </a:lnSpc>
              <a:spcBef>
                <a:spcPts val="0"/>
              </a:spcBef>
              <a:spcAft>
                <a:spcPts val="1800"/>
              </a:spcAft>
            </a:pPr>
            <a:r>
              <a:rPr lang="en-US" sz="2100" dirty="0">
                <a:solidFill>
                  <a:schemeClr val="accent2">
                    <a:alpha val="99000"/>
                  </a:schemeClr>
                </a:solidFill>
                <a:latin typeface="Segoe UI Light" pitchFamily="34" charset="0"/>
              </a:rPr>
              <a:t>Windows Azure provides the resources </a:t>
            </a:r>
            <a:br>
              <a:rPr lang="en-US" sz="2100" dirty="0">
                <a:solidFill>
                  <a:schemeClr val="accent2">
                    <a:alpha val="99000"/>
                  </a:schemeClr>
                </a:solidFill>
                <a:latin typeface="Segoe UI Light" pitchFamily="34" charset="0"/>
              </a:rPr>
            </a:br>
            <a:r>
              <a:rPr lang="en-US" sz="2100" dirty="0">
                <a:solidFill>
                  <a:schemeClr val="accent2">
                    <a:alpha val="99000"/>
                  </a:schemeClr>
                </a:solidFill>
                <a:latin typeface="Segoe UI Light" pitchFamily="34" charset="0"/>
              </a:rPr>
              <a:t>to scale your services as your app grows</a:t>
            </a:r>
          </a:p>
        </p:txBody>
      </p:sp>
      <p:sp>
        <p:nvSpPr>
          <p:cNvPr id="5" name="Rounded Rectangle 23"/>
          <p:cNvSpPr/>
          <p:nvPr/>
        </p:nvSpPr>
        <p:spPr bwMode="auto">
          <a:xfrm>
            <a:off x="1354322" y="1274735"/>
            <a:ext cx="2043288" cy="839819"/>
          </a:xfrm>
          <a:prstGeom prst="rect">
            <a:avLst/>
          </a:prstGeom>
          <a:solidFill>
            <a:schemeClr val="accent1"/>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4" tIns="34288" rIns="68577" bIns="34288" numCol="1" rtlCol="0" anchor="b" anchorCtr="0" compatLnSpc="1">
            <a:prstTxWarp prst="textNoShape">
              <a:avLst/>
            </a:prstTxWarp>
          </a:bodyPr>
          <a:lstStyle/>
          <a:p>
            <a:pPr algn="ctr" defTabSz="914172" fontAlgn="base">
              <a:lnSpc>
                <a:spcPct val="80000"/>
              </a:lnSpc>
              <a:spcBef>
                <a:spcPct val="0"/>
              </a:spcBef>
              <a:spcAft>
                <a:spcPct val="0"/>
              </a:spcAft>
            </a:pPr>
            <a:r>
              <a:rPr lang="en-US" sz="2800" b="1" spc="-60" dirty="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rPr>
              <a:t>Request</a:t>
            </a:r>
            <a:r>
              <a:rPr lang="en-US" sz="1800" spc="-60" dirty="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rPr>
              <a:t> Channel URI</a:t>
            </a:r>
          </a:p>
        </p:txBody>
      </p:sp>
      <p:sp>
        <p:nvSpPr>
          <p:cNvPr id="6" name="Rounded Rectangle 23"/>
          <p:cNvSpPr/>
          <p:nvPr/>
        </p:nvSpPr>
        <p:spPr bwMode="auto">
          <a:xfrm>
            <a:off x="3480558" y="1274735"/>
            <a:ext cx="2043288" cy="839819"/>
          </a:xfrm>
          <a:prstGeom prst="rect">
            <a:avLst/>
          </a:prstGeom>
          <a:solidFill>
            <a:schemeClr val="accent1"/>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4" tIns="34288" rIns="68577" bIns="34288" numCol="1" rtlCol="0" anchor="b" anchorCtr="0" compatLnSpc="1">
            <a:prstTxWarp prst="textNoShape">
              <a:avLst/>
            </a:prstTxWarp>
          </a:bodyPr>
          <a:lstStyle/>
          <a:p>
            <a:pPr algn="ctr" defTabSz="914172" fontAlgn="base">
              <a:lnSpc>
                <a:spcPct val="80000"/>
              </a:lnSpc>
              <a:spcBef>
                <a:spcPct val="0"/>
              </a:spcBef>
              <a:spcAft>
                <a:spcPct val="0"/>
              </a:spcAft>
            </a:pPr>
            <a:r>
              <a:rPr lang="en-US" sz="2800" b="1" spc="-60" dirty="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rPr>
              <a:t>Register</a:t>
            </a:r>
          </a:p>
          <a:p>
            <a:pPr algn="ctr" defTabSz="914172" fontAlgn="base">
              <a:lnSpc>
                <a:spcPct val="80000"/>
              </a:lnSpc>
              <a:spcBef>
                <a:spcPct val="0"/>
              </a:spcBef>
              <a:spcAft>
                <a:spcPct val="0"/>
              </a:spcAft>
            </a:pPr>
            <a:r>
              <a:rPr lang="en-US" sz="1800" spc="-60" dirty="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rPr>
              <a:t>with Cloud Service</a:t>
            </a:r>
          </a:p>
        </p:txBody>
      </p:sp>
      <p:sp>
        <p:nvSpPr>
          <p:cNvPr id="7" name="Rounded Rectangle 23"/>
          <p:cNvSpPr/>
          <p:nvPr/>
        </p:nvSpPr>
        <p:spPr bwMode="auto">
          <a:xfrm>
            <a:off x="5606794" y="1274735"/>
            <a:ext cx="2043288" cy="839819"/>
          </a:xfrm>
          <a:prstGeom prst="rect">
            <a:avLst/>
          </a:prstGeom>
          <a:solidFill>
            <a:schemeClr val="accent1"/>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4" tIns="34288" rIns="68577" bIns="34288" numCol="1" rtlCol="0" anchor="b" anchorCtr="0" compatLnSpc="1">
            <a:prstTxWarp prst="textNoShape">
              <a:avLst/>
            </a:prstTxWarp>
          </a:bodyPr>
          <a:lstStyle/>
          <a:p>
            <a:pPr algn="ctr" defTabSz="914172" fontAlgn="base">
              <a:lnSpc>
                <a:spcPct val="80000"/>
              </a:lnSpc>
              <a:spcBef>
                <a:spcPct val="0"/>
              </a:spcBef>
              <a:spcAft>
                <a:spcPct val="0"/>
              </a:spcAft>
            </a:pPr>
            <a:r>
              <a:rPr lang="en-US" sz="2400" b="1" spc="-60" dirty="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rPr>
              <a:t>Authenticate &amp; Push</a:t>
            </a:r>
          </a:p>
        </p:txBody>
      </p:sp>
    </p:spTree>
    <p:extLst>
      <p:ext uri="{BB962C8B-B14F-4D97-AF65-F5344CB8AC3E}">
        <p14:creationId xmlns:p14="http://schemas.microsoft.com/office/powerpoint/2010/main" val="596312308"/>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a:t>
            </a:r>
          </a:p>
        </p:txBody>
      </p:sp>
      <p:sp>
        <p:nvSpPr>
          <p:cNvPr id="3" name="Content Placeholder 2"/>
          <p:cNvSpPr>
            <a:spLocks noGrp="1"/>
          </p:cNvSpPr>
          <p:nvPr>
            <p:ph sz="quarter" idx="10"/>
          </p:nvPr>
        </p:nvSpPr>
        <p:spPr>
          <a:xfrm>
            <a:off x="389440" y="736611"/>
            <a:ext cx="8368939" cy="3970318"/>
          </a:xfrm>
        </p:spPr>
        <p:txBody>
          <a:bodyPr/>
          <a:lstStyle/>
          <a:p>
            <a:pPr>
              <a:spcAft>
                <a:spcPts val="1800"/>
              </a:spcAft>
            </a:pPr>
            <a:r>
              <a:rPr lang="en-US" sz="2000" dirty="0">
                <a:solidFill>
                  <a:schemeClr val="accent2">
                    <a:alpha val="99000"/>
                  </a:schemeClr>
                </a:solidFill>
                <a:latin typeface="Segoe UI Light" pitchFamily="34" charset="0"/>
              </a:rPr>
              <a:t>Register your app to test using WNS</a:t>
            </a:r>
            <a:br>
              <a:rPr lang="en-US" sz="2000" dirty="0">
                <a:solidFill>
                  <a:schemeClr val="accent2">
                    <a:alpha val="99000"/>
                  </a:schemeClr>
                </a:solidFill>
                <a:latin typeface="Segoe UI Light" pitchFamily="34" charset="0"/>
              </a:rPr>
            </a:br>
            <a:r>
              <a:rPr lang="en-US" sz="1200" u="sng" dirty="0">
                <a:solidFill>
                  <a:schemeClr val="accent6">
                    <a:alpha val="99000"/>
                  </a:schemeClr>
                </a:solidFill>
              </a:rPr>
              <a:t>http://manage.dev.live.com/build  </a:t>
            </a:r>
          </a:p>
          <a:p>
            <a:pPr>
              <a:spcAft>
                <a:spcPts val="1800"/>
              </a:spcAft>
            </a:pPr>
            <a:r>
              <a:rPr lang="en-US" sz="2000" dirty="0">
                <a:solidFill>
                  <a:schemeClr val="accent2">
                    <a:alpha val="99000"/>
                  </a:schemeClr>
                </a:solidFill>
                <a:latin typeface="Segoe UI Light" pitchFamily="34" charset="0"/>
              </a:rPr>
              <a:t>Download the Windows Azure Toolkit for Windows 8  </a:t>
            </a:r>
            <a:r>
              <a:rPr lang="en-US" sz="2000" dirty="0" smtClean="0">
                <a:solidFill>
                  <a:schemeClr val="accent2">
                    <a:alpha val="99000"/>
                  </a:schemeClr>
                </a:solidFill>
                <a:latin typeface="Segoe UI Light" pitchFamily="34" charset="0"/>
              </a:rPr>
              <a:t>       </a:t>
            </a:r>
            <a:r>
              <a:rPr lang="en-US" sz="1200" u="sng" dirty="0" smtClean="0">
                <a:solidFill>
                  <a:schemeClr val="accent6">
                    <a:alpha val="99000"/>
                  </a:schemeClr>
                </a:solidFill>
                <a:hlinkClick r:id="rId3"/>
              </a:rPr>
              <a:t>http</a:t>
            </a:r>
            <a:r>
              <a:rPr lang="en-US" sz="1200" u="sng" dirty="0">
                <a:solidFill>
                  <a:schemeClr val="accent6">
                    <a:alpha val="99000"/>
                  </a:schemeClr>
                </a:solidFill>
                <a:hlinkClick r:id="rId3"/>
              </a:rPr>
              <a:t>://WATWindows8.codeplex.com</a:t>
            </a:r>
            <a:endParaRPr lang="en-US" sz="1200" u="sng" dirty="0">
              <a:solidFill>
                <a:schemeClr val="accent6">
                  <a:alpha val="99000"/>
                </a:schemeClr>
              </a:solidFill>
            </a:endParaRPr>
          </a:p>
          <a:p>
            <a:pPr>
              <a:spcAft>
                <a:spcPts val="1800"/>
              </a:spcAft>
            </a:pPr>
            <a:r>
              <a:rPr lang="en-US" sz="2000" dirty="0" err="1">
                <a:solidFill>
                  <a:schemeClr val="accent2">
                    <a:alpha val="99000"/>
                  </a:schemeClr>
                </a:solidFill>
                <a:latin typeface="Segoe UI Light" pitchFamily="34" charset="0"/>
              </a:rPr>
              <a:t>WnsRecipe</a:t>
            </a:r>
            <a:r>
              <a:rPr lang="en-US" sz="2000" dirty="0">
                <a:solidFill>
                  <a:schemeClr val="accent2">
                    <a:alpha val="99000"/>
                  </a:schemeClr>
                </a:solidFill>
                <a:latin typeface="Segoe UI Light" pitchFamily="34" charset="0"/>
              </a:rPr>
              <a:t> </a:t>
            </a:r>
            <a:r>
              <a:rPr lang="en-US" sz="2000" dirty="0" err="1">
                <a:solidFill>
                  <a:schemeClr val="accent2">
                    <a:alpha val="99000"/>
                  </a:schemeClr>
                </a:solidFill>
                <a:latin typeface="Segoe UI Light" pitchFamily="34" charset="0"/>
              </a:rPr>
              <a:t>NuGet</a:t>
            </a:r>
            <a:r>
              <a:rPr lang="en-US" sz="2000" dirty="0">
                <a:solidFill>
                  <a:schemeClr val="accent2">
                    <a:alpha val="99000"/>
                  </a:schemeClr>
                </a:solidFill>
                <a:latin typeface="Segoe UI Light" pitchFamily="34" charset="0"/>
              </a:rPr>
              <a:t>                                       </a:t>
            </a:r>
            <a:r>
              <a:rPr lang="en-US" sz="2000" dirty="0" smtClean="0">
                <a:solidFill>
                  <a:schemeClr val="accent2">
                    <a:alpha val="99000"/>
                  </a:schemeClr>
                </a:solidFill>
                <a:latin typeface="Segoe UI Light" pitchFamily="34" charset="0"/>
              </a:rPr>
              <a:t>                  </a:t>
            </a:r>
            <a:r>
              <a:rPr lang="en-US" sz="1200" u="sng" dirty="0" smtClean="0">
                <a:solidFill>
                  <a:schemeClr val="accent6">
                    <a:alpha val="99000"/>
                  </a:schemeClr>
                </a:solidFill>
                <a:hlinkClick r:id="rId4"/>
              </a:rPr>
              <a:t>http</a:t>
            </a:r>
            <a:r>
              <a:rPr lang="en-US" sz="1200" u="sng" dirty="0">
                <a:solidFill>
                  <a:schemeClr val="accent6">
                    <a:alpha val="99000"/>
                  </a:schemeClr>
                </a:solidFill>
                <a:hlinkClick r:id="rId4"/>
              </a:rPr>
              <a:t>://</a:t>
            </a:r>
            <a:r>
              <a:rPr lang="en-US" sz="1200" u="sng" dirty="0" smtClean="0">
                <a:solidFill>
                  <a:schemeClr val="accent6">
                    <a:alpha val="99000"/>
                  </a:schemeClr>
                </a:solidFill>
                <a:hlinkClick r:id="rId4"/>
              </a:rPr>
              <a:t>nuget.org/packages/wnsrecipe</a:t>
            </a:r>
            <a:endParaRPr lang="en-US" sz="1200" u="sng" dirty="0" smtClean="0">
              <a:solidFill>
                <a:schemeClr val="accent6">
                  <a:alpha val="99000"/>
                </a:schemeClr>
              </a:solidFill>
            </a:endParaRPr>
          </a:p>
          <a:p>
            <a:pPr lvl="0">
              <a:spcAft>
                <a:spcPts val="1800"/>
              </a:spcAft>
            </a:pPr>
            <a:r>
              <a:rPr lang="en-US" sz="2000" dirty="0" smtClean="0">
                <a:ln>
                  <a:solidFill>
                    <a:srgbClr val="FFFFFF">
                      <a:alpha val="0"/>
                    </a:srgbClr>
                  </a:solidFill>
                </a:ln>
                <a:solidFill>
                  <a:srgbClr val="00AEEF">
                    <a:alpha val="99000"/>
                  </a:srgbClr>
                </a:solidFill>
                <a:latin typeface="Segoe UI Light" pitchFamily="34" charset="0"/>
              </a:rPr>
              <a:t>Building Connected Apps with Windows 8 and Windows Azure </a:t>
            </a:r>
            <a:r>
              <a:rPr lang="en-US" sz="1200" u="sng" dirty="0">
                <a:ln>
                  <a:solidFill>
                    <a:srgbClr val="FFFFFF">
                      <a:alpha val="0"/>
                    </a:srgbClr>
                  </a:solidFill>
                </a:ln>
                <a:solidFill>
                  <a:srgbClr val="0071BC">
                    <a:alpha val="99000"/>
                  </a:srgbClr>
                </a:solidFill>
                <a:hlinkClick r:id="rId5"/>
              </a:rPr>
              <a:t>http://</a:t>
            </a:r>
            <a:r>
              <a:rPr lang="en-US" sz="1200" u="sng" dirty="0" smtClean="0">
                <a:ln>
                  <a:solidFill>
                    <a:srgbClr val="FFFFFF">
                      <a:alpha val="0"/>
                    </a:srgbClr>
                  </a:solidFill>
                </a:ln>
                <a:solidFill>
                  <a:srgbClr val="0071BC">
                    <a:alpha val="99000"/>
                  </a:srgbClr>
                </a:solidFill>
                <a:hlinkClick r:id="rId5"/>
              </a:rPr>
              <a:t>channel9.msdn.com/Events/TechEd/Europe/2012/AZR310</a:t>
            </a:r>
            <a:r>
              <a:rPr lang="en-US" sz="1200" u="sng" dirty="0" smtClean="0">
                <a:ln>
                  <a:solidFill>
                    <a:srgbClr val="FFFFFF">
                      <a:alpha val="0"/>
                    </a:srgbClr>
                  </a:solidFill>
                </a:ln>
                <a:solidFill>
                  <a:srgbClr val="0071BC">
                    <a:alpha val="99000"/>
                  </a:srgbClr>
                </a:solidFill>
              </a:rPr>
              <a:t> </a:t>
            </a:r>
            <a:endParaRPr lang="en-US" sz="1200" u="sng" dirty="0">
              <a:ln>
                <a:solidFill>
                  <a:srgbClr val="FFFFFF">
                    <a:alpha val="0"/>
                  </a:srgbClr>
                </a:solidFill>
              </a:ln>
              <a:solidFill>
                <a:srgbClr val="0071BC">
                  <a:alpha val="99000"/>
                </a:srgbClr>
              </a:solidFill>
            </a:endParaRPr>
          </a:p>
          <a:p>
            <a:pPr>
              <a:spcAft>
                <a:spcPts val="1800"/>
              </a:spcAft>
            </a:pPr>
            <a:r>
              <a:rPr lang="en-US" sz="2000" dirty="0" smtClean="0">
                <a:solidFill>
                  <a:schemeClr val="accent2">
                    <a:alpha val="99000"/>
                  </a:schemeClr>
                </a:solidFill>
                <a:latin typeface="Segoe UI Light" pitchFamily="34" charset="0"/>
              </a:rPr>
              <a:t>Windows </a:t>
            </a:r>
            <a:r>
              <a:rPr lang="en-US" sz="2000" dirty="0">
                <a:solidFill>
                  <a:schemeClr val="accent2">
                    <a:alpha val="99000"/>
                  </a:schemeClr>
                </a:solidFill>
                <a:latin typeface="Segoe UI Light" pitchFamily="34" charset="0"/>
              </a:rPr>
              <a:t>8 Developer Documentation</a:t>
            </a:r>
            <a:br>
              <a:rPr lang="en-US" sz="2000" dirty="0">
                <a:solidFill>
                  <a:schemeClr val="accent2">
                    <a:alpha val="99000"/>
                  </a:schemeClr>
                </a:solidFill>
                <a:latin typeface="Segoe UI Light" pitchFamily="34" charset="0"/>
              </a:rPr>
            </a:br>
            <a:r>
              <a:rPr lang="en-US" sz="1200" u="sng" dirty="0">
                <a:solidFill>
                  <a:schemeClr val="accent6">
                    <a:alpha val="99000"/>
                  </a:schemeClr>
                </a:solidFill>
              </a:rPr>
              <a:t>http://dev.windows.com  </a:t>
            </a:r>
          </a:p>
        </p:txBody>
      </p:sp>
    </p:spTree>
    <p:extLst>
      <p:ext uri="{BB962C8B-B14F-4D97-AF65-F5344CB8AC3E}">
        <p14:creationId xmlns:p14="http://schemas.microsoft.com/office/powerpoint/2010/main" val="9041489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417212" y="1085854"/>
            <a:ext cx="3977603" cy="1142621"/>
          </a:xfrm>
        </p:spPr>
        <p:txBody>
          <a:bodyPr/>
          <a:lstStyle/>
          <a:p>
            <a:r>
              <a:rPr lang="en-US" dirty="0">
                <a:solidFill>
                  <a:schemeClr val="bg1">
                    <a:alpha val="99000"/>
                  </a:schemeClr>
                </a:solidFill>
              </a:rPr>
              <a:t>Live Tiles on Start</a:t>
            </a:r>
          </a:p>
        </p:txBody>
      </p:sp>
      <p:sp>
        <p:nvSpPr>
          <p:cNvPr id="5" name="Subtitle 4"/>
          <p:cNvSpPr>
            <a:spLocks noGrp="1"/>
          </p:cNvSpPr>
          <p:nvPr>
            <p:ph type="subTitle" idx="1"/>
          </p:nvPr>
        </p:nvSpPr>
        <p:spPr/>
        <p:txBody>
          <a:bodyPr/>
          <a:lstStyle/>
          <a:p>
            <a:endParaRPr lang="en-US" dirty="0"/>
          </a:p>
        </p:txBody>
      </p:sp>
      <p:sp>
        <p:nvSpPr>
          <p:cNvPr id="6" name="Text Placeholder 5"/>
          <p:cNvSpPr>
            <a:spLocks noGrp="1"/>
          </p:cNvSpPr>
          <p:nvPr>
            <p:ph type="body" sz="quarter" idx="10"/>
          </p:nvPr>
        </p:nvSpPr>
        <p:spPr/>
        <p:txBody>
          <a:bodyPr/>
          <a:lstStyle/>
          <a:p>
            <a:r>
              <a:rPr lang="en-US" dirty="0"/>
              <a:t>D</a:t>
            </a:r>
            <a:r>
              <a:rPr lang="en-US" dirty="0" smtClean="0"/>
              <a:t>emo</a:t>
            </a:r>
            <a:endParaRPr lang="en-US" dirty="0"/>
          </a:p>
        </p:txBody>
      </p:sp>
    </p:spTree>
    <p:extLst>
      <p:ext uri="{BB962C8B-B14F-4D97-AF65-F5344CB8AC3E}">
        <p14:creationId xmlns:p14="http://schemas.microsoft.com/office/powerpoint/2010/main" val="3669118870"/>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4"/>
          <p:cNvSpPr>
            <a:spLocks noGrp="1"/>
          </p:cNvSpPr>
          <p:nvPr>
            <p:ph type="body" sz="quarter" idx="4294967295"/>
          </p:nvPr>
        </p:nvSpPr>
        <p:spPr>
          <a:xfrm>
            <a:off x="4572001" y="1810942"/>
            <a:ext cx="4194474" cy="1154162"/>
          </a:xfrm>
        </p:spPr>
        <p:txBody>
          <a:bodyPr/>
          <a:lstStyle/>
          <a:p>
            <a:pPr marL="0" indent="0">
              <a:buNone/>
            </a:pPr>
            <a:r>
              <a:rPr lang="en-US" sz="5400" dirty="0">
                <a:solidFill>
                  <a:srgbClr val="00AEEF">
                    <a:alpha val="99000"/>
                  </a:srgbClr>
                </a:solidFill>
              </a:rPr>
              <a:t>Start now.</a:t>
            </a:r>
          </a:p>
          <a:p>
            <a:pPr marL="0" indent="0">
              <a:buNone/>
            </a:pPr>
            <a:r>
              <a:rPr lang="en-US" dirty="0" smtClean="0"/>
              <a:t>http://WindowsAzure.com</a:t>
            </a:r>
            <a:endParaRPr lang="en-US" dirty="0"/>
          </a:p>
        </p:txBody>
      </p:sp>
      <p:pic>
        <p:nvPicPr>
          <p:cNvPr id="2" name="Picture 1"/>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62000"/>
                    </a14:imgEffect>
                  </a14:imgLayer>
                </a14:imgProps>
              </a:ext>
              <a:ext uri="{28A0092B-C50C-407E-A947-70E740481C1C}">
                <a14:useLocalDpi xmlns:a14="http://schemas.microsoft.com/office/drawing/2010/main" val="0"/>
              </a:ext>
            </a:extLst>
          </a:blip>
          <a:srcRect/>
          <a:stretch/>
        </p:blipFill>
        <p:spPr>
          <a:xfrm>
            <a:off x="701458" y="767798"/>
            <a:ext cx="3580474" cy="4375703"/>
          </a:xfrm>
          <a:prstGeom prst="rect">
            <a:avLst/>
          </a:prstGeom>
        </p:spPr>
      </p:pic>
      <p:pic>
        <p:nvPicPr>
          <p:cNvPr id="3074"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17238"/>
          <a:stretch/>
        </p:blipFill>
        <p:spPr bwMode="auto">
          <a:xfrm>
            <a:off x="866952" y="987950"/>
            <a:ext cx="3261430" cy="207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143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animEffect transition="in" filter="fade">
                                      <p:cBhvr>
                                        <p:cTn id="19"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3097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84673" y="1326361"/>
            <a:ext cx="8423524" cy="1661993"/>
          </a:xfrm>
        </p:spPr>
        <p:txBody>
          <a:bodyPr/>
          <a:lstStyle/>
          <a:p>
            <a:pPr algn="ctr"/>
            <a:r>
              <a:rPr lang="en-US" sz="6000" dirty="0"/>
              <a:t>Live Tiles with Push Notifications</a:t>
            </a:r>
          </a:p>
        </p:txBody>
      </p:sp>
    </p:spTree>
    <p:extLst>
      <p:ext uri="{BB962C8B-B14F-4D97-AF65-F5344CB8AC3E}">
        <p14:creationId xmlns:p14="http://schemas.microsoft.com/office/powerpoint/2010/main" val="1389595532"/>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windesign\Modern\XDR\Storytelling\BUILD\Product\Start\w8_start_build_press_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bwMode="auto">
          <a:xfrm>
            <a:off x="6836137" y="3044161"/>
            <a:ext cx="282515" cy="269927"/>
          </a:xfrm>
          <a:prstGeom prst="rect">
            <a:avLst/>
          </a:prstGeom>
          <a:noFill/>
          <a:ln>
            <a:solidFill>
              <a:schemeClr val="bg1"/>
            </a:solidFill>
            <a:headEnd type="none" w="med" len="med"/>
            <a:tailEnd type="none" w="med" len="med"/>
          </a:ln>
          <a:effectLst>
            <a:glow rad="139700">
              <a:schemeClr val="bg1">
                <a:lumMod val="95000"/>
                <a:alpha val="86000"/>
              </a:schemeClr>
            </a:glow>
            <a:softEdge rad="0"/>
          </a:effectLst>
        </p:spPr>
        <p:style>
          <a:lnRef idx="2">
            <a:schemeClr val="accent6">
              <a:shade val="50000"/>
            </a:schemeClr>
          </a:lnRef>
          <a:fillRef idx="1">
            <a:schemeClr val="accent6"/>
          </a:fillRef>
          <a:effectRef idx="0">
            <a:schemeClr val="accent6"/>
          </a:effectRef>
          <a:fontRef idx="minor">
            <a:schemeClr val="lt1"/>
          </a:fontRef>
        </p:style>
        <p:txBody>
          <a:bodyPr vert="horz" wrap="square" lIns="68574" tIns="34288" rIns="68574" bIns="34288" numCol="1" rtlCol="0" anchor="ctr" anchorCtr="0" compatLnSpc="1">
            <a:prstTxWarp prst="textNoShape">
              <a:avLst/>
            </a:prstTxWarp>
          </a:bodyPr>
          <a:lstStyle/>
          <a:p>
            <a:pPr algn="ctr" defTabSz="685552" fontAlgn="base">
              <a:spcBef>
                <a:spcPct val="0"/>
              </a:spcBef>
              <a:spcAft>
                <a:spcPct val="0"/>
              </a:spcAft>
            </a:pPr>
            <a:endParaRPr lang="en-US" sz="1700" dirty="0">
              <a:solidFill>
                <a:srgbClr val="FF0000"/>
              </a:solidFill>
              <a:effectLst>
                <a:glow rad="228600">
                  <a:schemeClr val="accent3">
                    <a:satMod val="175000"/>
                    <a:alpha val="40000"/>
                  </a:schemeClr>
                </a:glow>
              </a:effectLst>
            </a:endParaRPr>
          </a:p>
        </p:txBody>
      </p:sp>
      <p:sp>
        <p:nvSpPr>
          <p:cNvPr id="6" name="Rectangle 5"/>
          <p:cNvSpPr/>
          <p:nvPr/>
        </p:nvSpPr>
        <p:spPr bwMode="auto">
          <a:xfrm>
            <a:off x="5054317" y="3320555"/>
            <a:ext cx="2129409" cy="1059507"/>
          </a:xfrm>
          <a:prstGeom prst="rect">
            <a:avLst/>
          </a:prstGeom>
          <a:noFill/>
          <a:ln>
            <a:solidFill>
              <a:schemeClr val="bg1"/>
            </a:solidFill>
            <a:headEnd type="none" w="med" len="med"/>
            <a:tailEnd type="none" w="med" len="med"/>
          </a:ln>
          <a:effectLst>
            <a:glow rad="139700">
              <a:schemeClr val="bg1">
                <a:lumMod val="95000"/>
                <a:alpha val="86000"/>
              </a:schemeClr>
            </a:glow>
            <a:softEdge rad="0"/>
          </a:effectLst>
        </p:spPr>
        <p:style>
          <a:lnRef idx="2">
            <a:schemeClr val="accent6">
              <a:shade val="50000"/>
            </a:schemeClr>
          </a:lnRef>
          <a:fillRef idx="1">
            <a:schemeClr val="accent6"/>
          </a:fillRef>
          <a:effectRef idx="0">
            <a:schemeClr val="accent6"/>
          </a:effectRef>
          <a:fontRef idx="minor">
            <a:schemeClr val="lt1"/>
          </a:fontRef>
        </p:style>
        <p:txBody>
          <a:bodyPr vert="horz" wrap="square" lIns="68574" tIns="34288" rIns="68574" bIns="34288" numCol="1" rtlCol="0" anchor="ctr" anchorCtr="0" compatLnSpc="1">
            <a:prstTxWarp prst="textNoShape">
              <a:avLst/>
            </a:prstTxWarp>
          </a:bodyPr>
          <a:lstStyle/>
          <a:p>
            <a:pPr algn="ctr" defTabSz="685552" fontAlgn="base">
              <a:spcBef>
                <a:spcPct val="0"/>
              </a:spcBef>
              <a:spcAft>
                <a:spcPct val="0"/>
              </a:spcAft>
            </a:pPr>
            <a:endParaRPr lang="en-US" sz="1700" dirty="0">
              <a:solidFill>
                <a:srgbClr val="FF0000"/>
              </a:solidFill>
              <a:effectLst>
                <a:glow rad="228600">
                  <a:schemeClr val="accent3">
                    <a:satMod val="175000"/>
                    <a:alpha val="40000"/>
                  </a:schemeClr>
                </a:glow>
              </a:effectLst>
            </a:endParaRPr>
          </a:p>
        </p:txBody>
      </p:sp>
      <p:sp>
        <p:nvSpPr>
          <p:cNvPr id="7" name="Rectangle 6"/>
          <p:cNvSpPr/>
          <p:nvPr/>
        </p:nvSpPr>
        <p:spPr bwMode="auto">
          <a:xfrm>
            <a:off x="2924909" y="1171072"/>
            <a:ext cx="2129409" cy="1059507"/>
          </a:xfrm>
          <a:prstGeom prst="rect">
            <a:avLst/>
          </a:prstGeom>
          <a:noFill/>
          <a:ln>
            <a:solidFill>
              <a:schemeClr val="bg1"/>
            </a:solidFill>
            <a:headEnd type="none" w="med" len="med"/>
            <a:tailEnd type="none" w="med" len="med"/>
          </a:ln>
          <a:effectLst>
            <a:glow rad="139700">
              <a:schemeClr val="bg1">
                <a:lumMod val="95000"/>
                <a:alpha val="86000"/>
              </a:schemeClr>
            </a:glow>
            <a:softEdge rad="0"/>
          </a:effectLst>
        </p:spPr>
        <p:style>
          <a:lnRef idx="2">
            <a:schemeClr val="accent6">
              <a:shade val="50000"/>
            </a:schemeClr>
          </a:lnRef>
          <a:fillRef idx="1">
            <a:schemeClr val="accent6"/>
          </a:fillRef>
          <a:effectRef idx="0">
            <a:schemeClr val="accent6"/>
          </a:effectRef>
          <a:fontRef idx="minor">
            <a:schemeClr val="lt1"/>
          </a:fontRef>
        </p:style>
        <p:txBody>
          <a:bodyPr vert="horz" wrap="square" lIns="68574" tIns="34288" rIns="68574" bIns="34288" numCol="1" rtlCol="0" anchor="ctr" anchorCtr="0" compatLnSpc="1">
            <a:prstTxWarp prst="textNoShape">
              <a:avLst/>
            </a:prstTxWarp>
          </a:bodyPr>
          <a:lstStyle/>
          <a:p>
            <a:pPr algn="ctr" defTabSz="685552" fontAlgn="base">
              <a:spcBef>
                <a:spcPct val="0"/>
              </a:spcBef>
              <a:spcAft>
                <a:spcPct val="0"/>
              </a:spcAft>
            </a:pPr>
            <a:endParaRPr lang="en-US" sz="1700" dirty="0">
              <a:solidFill>
                <a:srgbClr val="FF0000"/>
              </a:solidFill>
              <a:effectLst>
                <a:glow rad="228600">
                  <a:schemeClr val="accent3">
                    <a:satMod val="175000"/>
                    <a:alpha val="40000"/>
                  </a:schemeClr>
                </a:glow>
              </a:effectLst>
            </a:endParaRPr>
          </a:p>
        </p:txBody>
      </p:sp>
      <p:sp>
        <p:nvSpPr>
          <p:cNvPr id="8" name="Rectangle 7"/>
          <p:cNvSpPr/>
          <p:nvPr/>
        </p:nvSpPr>
        <p:spPr bwMode="auto">
          <a:xfrm>
            <a:off x="1847259" y="2237030"/>
            <a:ext cx="1064704" cy="1059507"/>
          </a:xfrm>
          <a:prstGeom prst="rect">
            <a:avLst/>
          </a:prstGeom>
          <a:noFill/>
          <a:ln>
            <a:solidFill>
              <a:schemeClr val="bg1"/>
            </a:solidFill>
            <a:headEnd type="none" w="med" len="med"/>
            <a:tailEnd type="none" w="med" len="med"/>
          </a:ln>
          <a:effectLst>
            <a:glow rad="139700">
              <a:schemeClr val="bg1">
                <a:lumMod val="95000"/>
                <a:alpha val="86000"/>
              </a:schemeClr>
            </a:glow>
            <a:softEdge rad="0"/>
          </a:effectLst>
        </p:spPr>
        <p:style>
          <a:lnRef idx="2">
            <a:schemeClr val="accent6">
              <a:shade val="50000"/>
            </a:schemeClr>
          </a:lnRef>
          <a:fillRef idx="1">
            <a:schemeClr val="accent6"/>
          </a:fillRef>
          <a:effectRef idx="0">
            <a:schemeClr val="accent6"/>
          </a:effectRef>
          <a:fontRef idx="minor">
            <a:schemeClr val="lt1"/>
          </a:fontRef>
        </p:style>
        <p:txBody>
          <a:bodyPr vert="horz" wrap="square" lIns="68574" tIns="34288" rIns="68574" bIns="34288" numCol="1" rtlCol="0" anchor="ctr" anchorCtr="0" compatLnSpc="1">
            <a:prstTxWarp prst="textNoShape">
              <a:avLst/>
            </a:prstTxWarp>
          </a:bodyPr>
          <a:lstStyle/>
          <a:p>
            <a:pPr algn="ctr" defTabSz="685552" fontAlgn="base">
              <a:spcBef>
                <a:spcPct val="0"/>
              </a:spcBef>
              <a:spcAft>
                <a:spcPct val="0"/>
              </a:spcAft>
            </a:pPr>
            <a:endParaRPr lang="en-US" sz="1700" dirty="0">
              <a:solidFill>
                <a:srgbClr val="FF0000"/>
              </a:solidFill>
              <a:effectLst>
                <a:glow rad="228600">
                  <a:schemeClr val="accent3">
                    <a:satMod val="175000"/>
                    <a:alpha val="40000"/>
                  </a:schemeClr>
                </a:glow>
              </a:effectLst>
            </a:endParaRPr>
          </a:p>
        </p:txBody>
      </p:sp>
      <p:pic>
        <p:nvPicPr>
          <p:cNvPr id="9" name="Picture 2">
            <a:hlinkClick r:id="rId4"/>
          </p:cNvPr>
          <p:cNvPicPr>
            <a:picLocks noChangeAspect="1" noChangeArrowheads="1"/>
          </p:cNvPicPr>
          <p:nvPr/>
        </p:nvPicPr>
        <p:blipFill rotWithShape="1">
          <a:blip r:embed="rId5">
            <a:clrChange>
              <a:clrFrom>
                <a:srgbClr val="000000"/>
              </a:clrFrom>
              <a:clrTo>
                <a:srgbClr val="000000">
                  <a:alpha val="0"/>
                </a:srgbClr>
              </a:clrTo>
            </a:clrChange>
            <a:extLst>
              <a:ext uri="{28A0092B-C50C-407E-A947-70E740481C1C}">
                <a14:useLocalDpi xmlns:a14="http://schemas.microsoft.com/office/drawing/2010/main" val="0"/>
              </a:ext>
            </a:extLst>
          </a:blip>
          <a:srcRect l="18524" t="22215" r="51158" b="63322"/>
          <a:stretch/>
        </p:blipFill>
        <p:spPr bwMode="auto">
          <a:xfrm>
            <a:off x="6451281" y="4350593"/>
            <a:ext cx="2774630" cy="74389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a:hlinkClick r:id="rId6"/>
          </p:cNvPr>
          <p:cNvSpPr/>
          <p:nvPr/>
        </p:nvSpPr>
        <p:spPr bwMode="auto">
          <a:xfrm>
            <a:off x="2911963" y="1171072"/>
            <a:ext cx="2142352" cy="105950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985" fontAlgn="base">
              <a:spcBef>
                <a:spcPts val="200"/>
              </a:spcBef>
              <a:spcAft>
                <a:spcPct val="0"/>
              </a:spcAft>
            </a:pPr>
            <a:endParaRPr lang="en-US" sz="2800" dirty="0">
              <a:ln>
                <a:solidFill>
                  <a:schemeClr val="bg1">
                    <a:alpha val="0"/>
                  </a:schemeClr>
                </a:solidFill>
              </a:ln>
              <a:solidFill>
                <a:schemeClr val="bg1"/>
              </a:solidFill>
            </a:endParaRPr>
          </a:p>
        </p:txBody>
      </p:sp>
      <p:sp>
        <p:nvSpPr>
          <p:cNvPr id="10" name="Rectangle 9">
            <a:hlinkClick r:id="rId7"/>
          </p:cNvPr>
          <p:cNvSpPr/>
          <p:nvPr/>
        </p:nvSpPr>
        <p:spPr bwMode="auto">
          <a:xfrm>
            <a:off x="6836137" y="3044161"/>
            <a:ext cx="282515" cy="25237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985" fontAlgn="base">
              <a:spcBef>
                <a:spcPts val="200"/>
              </a:spcBef>
              <a:spcAft>
                <a:spcPct val="0"/>
              </a:spcAft>
            </a:pPr>
            <a:endParaRPr lang="en-US" sz="2800" dirty="0">
              <a:ln>
                <a:solidFill>
                  <a:schemeClr val="bg1">
                    <a:alpha val="0"/>
                  </a:schemeClr>
                </a:solidFill>
              </a:ln>
              <a:solidFill>
                <a:schemeClr val="bg1"/>
              </a:solidFill>
            </a:endParaRPr>
          </a:p>
        </p:txBody>
      </p:sp>
    </p:spTree>
    <p:extLst>
      <p:ext uri="{BB962C8B-B14F-4D97-AF65-F5344CB8AC3E}">
        <p14:creationId xmlns:p14="http://schemas.microsoft.com/office/powerpoint/2010/main" val="248190928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xit" presetSubtype="0" fill="hold" grpId="1" nodeType="withEffect">
                                  <p:stCondLst>
                                    <p:cond delay="0"/>
                                  </p:stCondLst>
                                  <p:childTnLst>
                                    <p:animEffect transition="out" filter="fade">
                                      <p:cBhvr>
                                        <p:cTn id="25" dur="500"/>
                                        <p:tgtEl>
                                          <p:spTgt spid="6"/>
                                        </p:tgtEl>
                                      </p:cBhvr>
                                    </p:animEffect>
                                    <p:set>
                                      <p:cBhvr>
                                        <p:cTn id="26" dur="1" fill="hold">
                                          <p:stCondLst>
                                            <p:cond delay="499"/>
                                          </p:stCondLst>
                                        </p:cTn>
                                        <p:tgtEl>
                                          <p:spTgt spid="6"/>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7"/>
                                        </p:tgtEl>
                                      </p:cBhvr>
                                    </p:animEffect>
                                    <p:set>
                                      <p:cBhvr>
                                        <p:cTn id="29" dur="1" fill="hold">
                                          <p:stCondLst>
                                            <p:cond delay="499"/>
                                          </p:stCondLst>
                                        </p:cTn>
                                        <p:tgtEl>
                                          <p:spTgt spid="7"/>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1+#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6" grpId="1" animBg="1"/>
      <p:bldP spid="7" grpId="0" animBg="1"/>
      <p:bldP spid="7" grpId="1" animBg="1"/>
      <p:bldP spid="8" grpId="0" animBg="1"/>
      <p:bldP spid="8"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84673" y="1326361"/>
            <a:ext cx="8423524" cy="1661993"/>
          </a:xfrm>
        </p:spPr>
        <p:txBody>
          <a:bodyPr/>
          <a:lstStyle/>
          <a:p>
            <a:pPr algn="ctr"/>
            <a:r>
              <a:rPr lang="en-US" sz="6000" dirty="0"/>
              <a:t>Windows Push Notification Service (WNS)</a:t>
            </a:r>
          </a:p>
        </p:txBody>
      </p:sp>
    </p:spTree>
    <p:extLst>
      <p:ext uri="{BB962C8B-B14F-4D97-AF65-F5344CB8AC3E}">
        <p14:creationId xmlns:p14="http://schemas.microsoft.com/office/powerpoint/2010/main" val="222974613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130662" y="4701023"/>
            <a:ext cx="2147767" cy="44247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4" tIns="34288" rIns="68574" bIns="34288" numCol="1" rtlCol="0" anchor="ctr" anchorCtr="0" compatLnSpc="1">
            <a:prstTxWarp prst="textNoShape">
              <a:avLst/>
            </a:prstTxWarp>
          </a:bodyPr>
          <a:lstStyle/>
          <a:p>
            <a:pPr algn="ctr" defTabSz="685552" fontAlgn="base">
              <a:spcBef>
                <a:spcPts val="150"/>
              </a:spcBef>
              <a:spcAft>
                <a:spcPct val="0"/>
              </a:spcAft>
            </a:pPr>
            <a:endParaRPr lang="en-US" sz="2100" dirty="0">
              <a:ln>
                <a:solidFill>
                  <a:schemeClr val="bg1">
                    <a:alpha val="0"/>
                  </a:schemeClr>
                </a:solidFill>
              </a:ln>
              <a:solidFill>
                <a:schemeClr val="bg1"/>
              </a:solidFill>
            </a:endParaRPr>
          </a:p>
        </p:txBody>
      </p:sp>
      <p:sp>
        <p:nvSpPr>
          <p:cNvPr id="3" name="Title 2"/>
          <p:cNvSpPr>
            <a:spLocks noGrp="1"/>
          </p:cNvSpPr>
          <p:nvPr>
            <p:ph type="title"/>
          </p:nvPr>
        </p:nvSpPr>
        <p:spPr/>
        <p:txBody>
          <a:bodyPr/>
          <a:lstStyle/>
          <a:p>
            <a:r>
              <a:rPr lang="en-US" dirty="0"/>
              <a:t>Push Notification Overview</a:t>
            </a:r>
          </a:p>
        </p:txBody>
      </p:sp>
      <p:sp>
        <p:nvSpPr>
          <p:cNvPr id="4" name="TextBox 3"/>
          <p:cNvSpPr txBox="1"/>
          <p:nvPr/>
        </p:nvSpPr>
        <p:spPr>
          <a:xfrm>
            <a:off x="5311035" y="1077685"/>
            <a:ext cx="3442343" cy="1913054"/>
          </a:xfrm>
          <a:prstGeom prst="rect">
            <a:avLst/>
          </a:prstGeom>
          <a:noFill/>
        </p:spPr>
        <p:txBody>
          <a:bodyPr wrap="square" lIns="0" tIns="0" rIns="0" bIns="0" rtlCol="0">
            <a:noAutofit/>
          </a:bodyPr>
          <a:lstStyle/>
          <a:p>
            <a:pPr marL="304793" indent="-304793" defTabSz="685318" fontAlgn="base">
              <a:lnSpc>
                <a:spcPct val="90000"/>
              </a:lnSpc>
              <a:spcAft>
                <a:spcPts val="1350"/>
              </a:spcAft>
              <a:buClr>
                <a:schemeClr val="accent1"/>
              </a:buClr>
              <a:buFont typeface="+mj-lt"/>
              <a:buAutoNum type="arabicPeriod"/>
            </a:pPr>
            <a:r>
              <a:rPr lang="en-US" sz="2100" dirty="0">
                <a:ln>
                  <a:solidFill>
                    <a:schemeClr val="bg1">
                      <a:alpha val="0"/>
                    </a:schemeClr>
                  </a:solidFill>
                </a:ln>
                <a:solidFill>
                  <a:srgbClr val="595959">
                    <a:alpha val="99000"/>
                  </a:srgbClr>
                </a:solidFill>
              </a:rPr>
              <a:t>Request Channel URI</a:t>
            </a:r>
          </a:p>
          <a:p>
            <a:pPr marL="304793" indent="-304793" defTabSz="685318" fontAlgn="base">
              <a:lnSpc>
                <a:spcPct val="90000"/>
              </a:lnSpc>
              <a:spcAft>
                <a:spcPts val="1350"/>
              </a:spcAft>
              <a:buClr>
                <a:schemeClr val="accent1"/>
              </a:buClr>
              <a:buFont typeface="+mj-lt"/>
              <a:buAutoNum type="arabicPeriod"/>
            </a:pPr>
            <a:r>
              <a:rPr lang="en-US" sz="2100" dirty="0">
                <a:ln>
                  <a:solidFill>
                    <a:schemeClr val="bg1">
                      <a:alpha val="0"/>
                    </a:schemeClr>
                  </a:solidFill>
                </a:ln>
                <a:solidFill>
                  <a:srgbClr val="595959">
                    <a:alpha val="99000"/>
                  </a:srgbClr>
                </a:solidFill>
              </a:rPr>
              <a:t>Register with your </a:t>
            </a:r>
            <a:br>
              <a:rPr lang="en-US" sz="2100" dirty="0">
                <a:ln>
                  <a:solidFill>
                    <a:schemeClr val="bg1">
                      <a:alpha val="0"/>
                    </a:schemeClr>
                  </a:solidFill>
                </a:ln>
                <a:solidFill>
                  <a:srgbClr val="595959">
                    <a:alpha val="99000"/>
                  </a:srgbClr>
                </a:solidFill>
              </a:rPr>
            </a:br>
            <a:r>
              <a:rPr lang="en-US" sz="2100" dirty="0">
                <a:ln>
                  <a:solidFill>
                    <a:schemeClr val="bg1">
                      <a:alpha val="0"/>
                    </a:schemeClr>
                  </a:solidFill>
                </a:ln>
                <a:solidFill>
                  <a:srgbClr val="595959">
                    <a:alpha val="99000"/>
                  </a:srgbClr>
                </a:solidFill>
              </a:rPr>
              <a:t>Cloud Service</a:t>
            </a:r>
          </a:p>
          <a:p>
            <a:pPr marL="304793" indent="-304793" defTabSz="685318" fontAlgn="base">
              <a:lnSpc>
                <a:spcPct val="90000"/>
              </a:lnSpc>
              <a:spcAft>
                <a:spcPts val="1350"/>
              </a:spcAft>
              <a:buClr>
                <a:schemeClr val="accent1"/>
              </a:buClr>
              <a:buFont typeface="+mj-lt"/>
              <a:buAutoNum type="arabicPeriod"/>
            </a:pPr>
            <a:r>
              <a:rPr lang="en-US" sz="2100" dirty="0">
                <a:ln>
                  <a:solidFill>
                    <a:schemeClr val="bg1">
                      <a:alpha val="0"/>
                    </a:schemeClr>
                  </a:solidFill>
                </a:ln>
                <a:solidFill>
                  <a:srgbClr val="595959">
                    <a:alpha val="99000"/>
                  </a:srgbClr>
                </a:solidFill>
              </a:rPr>
              <a:t>Authenticate &amp; </a:t>
            </a:r>
            <a:br>
              <a:rPr lang="en-US" sz="2100" dirty="0">
                <a:ln>
                  <a:solidFill>
                    <a:schemeClr val="bg1">
                      <a:alpha val="0"/>
                    </a:schemeClr>
                  </a:solidFill>
                </a:ln>
                <a:solidFill>
                  <a:srgbClr val="595959">
                    <a:alpha val="99000"/>
                  </a:srgbClr>
                </a:solidFill>
              </a:rPr>
            </a:br>
            <a:r>
              <a:rPr lang="en-US" sz="2100" dirty="0">
                <a:ln>
                  <a:solidFill>
                    <a:schemeClr val="bg1">
                      <a:alpha val="0"/>
                    </a:schemeClr>
                  </a:solidFill>
                </a:ln>
                <a:solidFill>
                  <a:srgbClr val="595959">
                    <a:alpha val="99000"/>
                  </a:srgbClr>
                </a:solidFill>
              </a:rPr>
              <a:t>Push Notification</a:t>
            </a:r>
          </a:p>
        </p:txBody>
      </p:sp>
      <p:sp>
        <p:nvSpPr>
          <p:cNvPr id="6" name="Rounded Rectangle 22"/>
          <p:cNvSpPr/>
          <p:nvPr/>
        </p:nvSpPr>
        <p:spPr bwMode="auto">
          <a:xfrm>
            <a:off x="388245" y="1012373"/>
            <a:ext cx="1724350" cy="3870513"/>
          </a:xfrm>
          <a:prstGeom prst="rect">
            <a:avLst/>
          </a:prstGeom>
          <a:solidFill>
            <a:srgbClr val="E6E6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50" tIns="34276" rIns="68550" bIns="34276" numCol="1" spcCol="0" rtlCol="0" anchor="t" anchorCtr="0" compatLnSpc="1">
            <a:prstTxWarp prst="textNoShape">
              <a:avLst/>
            </a:prstTxWarp>
          </a:bodyPr>
          <a:lstStyle/>
          <a:p>
            <a:pPr algn="ctr" defTabSz="685318" fontAlgn="base">
              <a:spcBef>
                <a:spcPts val="450"/>
              </a:spcBef>
              <a:spcAft>
                <a:spcPts val="450"/>
              </a:spcAft>
            </a:pPr>
            <a:r>
              <a:rPr lang="en-US" sz="2100" spc="-113" dirty="0">
                <a:solidFill>
                  <a:schemeClr val="bg2">
                    <a:lumMod val="50000"/>
                    <a:alpha val="99000"/>
                  </a:schemeClr>
                </a:solidFill>
                <a:latin typeface="Segoe UI Light" pitchFamily="34" charset="0"/>
              </a:rPr>
              <a:t>Windows  8</a:t>
            </a:r>
          </a:p>
        </p:txBody>
      </p:sp>
      <p:sp>
        <p:nvSpPr>
          <p:cNvPr id="7" name="Rounded Rectangle 20"/>
          <p:cNvSpPr/>
          <p:nvPr/>
        </p:nvSpPr>
        <p:spPr bwMode="auto">
          <a:xfrm>
            <a:off x="564441" y="3327849"/>
            <a:ext cx="1371957" cy="1371600"/>
          </a:xfrm>
          <a:prstGeom prst="rect">
            <a:avLst/>
          </a:prstGeom>
          <a:solidFill>
            <a:schemeClr val="accent4"/>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68577" rIns="68577" bIns="68577" numCol="1" rtlCol="0" anchor="b" anchorCtr="0" compatLnSpc="1">
            <a:prstTxWarp prst="textNoShape">
              <a:avLst/>
            </a:prstTxWarp>
          </a:bodyPr>
          <a:lstStyle/>
          <a:p>
            <a:pPr defTabSz="914172" fontAlgn="base">
              <a:lnSpc>
                <a:spcPct val="90000"/>
              </a:lnSpc>
              <a:spcBef>
                <a:spcPct val="0"/>
              </a:spcBef>
              <a:spcAft>
                <a:spcPct val="0"/>
              </a:spcAft>
            </a:pPr>
            <a:r>
              <a:rPr lang="en-US" sz="1500" spc="-38" dirty="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rPr>
              <a:t>Notification</a:t>
            </a:r>
          </a:p>
          <a:p>
            <a:pPr defTabSz="914172" fontAlgn="base">
              <a:lnSpc>
                <a:spcPct val="90000"/>
              </a:lnSpc>
              <a:spcBef>
                <a:spcPct val="0"/>
              </a:spcBef>
              <a:spcAft>
                <a:spcPct val="0"/>
              </a:spcAft>
            </a:pPr>
            <a:r>
              <a:rPr lang="en-US" sz="1500" spc="-38" dirty="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rPr>
              <a:t>Client Platform</a:t>
            </a:r>
          </a:p>
        </p:txBody>
      </p:sp>
      <p:sp>
        <p:nvSpPr>
          <p:cNvPr id="8" name="Rounded Rectangle 23"/>
          <p:cNvSpPr/>
          <p:nvPr/>
        </p:nvSpPr>
        <p:spPr bwMode="auto">
          <a:xfrm>
            <a:off x="564441" y="1464050"/>
            <a:ext cx="1371957" cy="1371600"/>
          </a:xfrm>
          <a:prstGeom prst="rect">
            <a:avLst/>
          </a:prstGeom>
          <a:solidFill>
            <a:schemeClr val="accent2"/>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68577" rIns="68577" bIns="68577" numCol="1" rtlCol="0" anchor="b" anchorCtr="0" compatLnSpc="1">
            <a:prstTxWarp prst="textNoShape">
              <a:avLst/>
            </a:prstTxWarp>
          </a:bodyPr>
          <a:lstStyle/>
          <a:p>
            <a:pPr algn="ctr" defTabSz="914172" fontAlgn="base">
              <a:lnSpc>
                <a:spcPct val="90000"/>
              </a:lnSpc>
              <a:spcBef>
                <a:spcPct val="0"/>
              </a:spcBef>
              <a:spcAft>
                <a:spcPct val="0"/>
              </a:spcAft>
            </a:pPr>
            <a:r>
              <a:rPr lang="en-US" sz="1500" spc="-38" dirty="0" smtClean="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rPr>
              <a:t>App</a:t>
            </a:r>
            <a:endParaRPr lang="en-US" sz="1500" spc="-38" dirty="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endParaRPr>
          </a:p>
        </p:txBody>
      </p:sp>
      <p:sp>
        <p:nvSpPr>
          <p:cNvPr id="10" name="Rounded Rectangle 21"/>
          <p:cNvSpPr/>
          <p:nvPr/>
        </p:nvSpPr>
        <p:spPr bwMode="auto">
          <a:xfrm>
            <a:off x="3265546" y="1012372"/>
            <a:ext cx="1577751" cy="1577340"/>
          </a:xfrm>
          <a:prstGeom prst="rect">
            <a:avLst/>
          </a:prstGeom>
          <a:solidFill>
            <a:schemeClr val="accent2"/>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68577" rIns="68577" bIns="68577" numCol="1" rtlCol="0" anchor="b" anchorCtr="0" compatLnSpc="1">
            <a:prstTxWarp prst="textNoShape">
              <a:avLst/>
            </a:prstTxWarp>
          </a:bodyPr>
          <a:lstStyle/>
          <a:p>
            <a:pPr defTabSz="914172" fontAlgn="base">
              <a:lnSpc>
                <a:spcPct val="90000"/>
              </a:lnSpc>
              <a:spcBef>
                <a:spcPct val="0"/>
              </a:spcBef>
              <a:spcAft>
                <a:spcPct val="0"/>
              </a:spcAft>
            </a:pPr>
            <a:r>
              <a:rPr lang="en-US" sz="1500" spc="-38" dirty="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rPr>
              <a:t>Cloud Service</a:t>
            </a:r>
          </a:p>
        </p:txBody>
      </p:sp>
      <p:sp>
        <p:nvSpPr>
          <p:cNvPr id="13" name="Rounded Rectangle 18"/>
          <p:cNvSpPr/>
          <p:nvPr/>
        </p:nvSpPr>
        <p:spPr bwMode="auto">
          <a:xfrm>
            <a:off x="3265546" y="3305545"/>
            <a:ext cx="1577751" cy="1577340"/>
          </a:xfrm>
          <a:prstGeom prst="rect">
            <a:avLst/>
          </a:prstGeom>
          <a:solidFill>
            <a:srgbClr val="8CC600"/>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68577" rIns="0" bIns="68577" numCol="1" rtlCol="0" anchor="b" anchorCtr="0" compatLnSpc="1">
            <a:prstTxWarp prst="textNoShape">
              <a:avLst/>
            </a:prstTxWarp>
          </a:bodyPr>
          <a:lstStyle/>
          <a:p>
            <a:pPr defTabSz="914172" fontAlgn="base">
              <a:lnSpc>
                <a:spcPct val="90000"/>
              </a:lnSpc>
              <a:spcBef>
                <a:spcPct val="0"/>
              </a:spcBef>
              <a:spcAft>
                <a:spcPct val="0"/>
              </a:spcAft>
            </a:pPr>
            <a:r>
              <a:rPr lang="en-US" sz="1500" spc="-38" dirty="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rPr>
              <a:t>Windows Push Notification Service</a:t>
            </a:r>
          </a:p>
        </p:txBody>
      </p:sp>
      <p:grpSp>
        <p:nvGrpSpPr>
          <p:cNvPr id="29" name="Group 28"/>
          <p:cNvGrpSpPr/>
          <p:nvPr/>
        </p:nvGrpSpPr>
        <p:grpSpPr>
          <a:xfrm>
            <a:off x="1103707" y="2835655"/>
            <a:ext cx="586745" cy="492199"/>
            <a:chOff x="1471220" y="3430995"/>
            <a:chExt cx="782123" cy="1366013"/>
          </a:xfrm>
        </p:grpSpPr>
        <p:sp>
          <p:nvSpPr>
            <p:cNvPr id="16" name="Up-Down Arrow 15"/>
            <p:cNvSpPr/>
            <p:nvPr/>
          </p:nvSpPr>
          <p:spPr bwMode="auto">
            <a:xfrm>
              <a:off x="1471220" y="3430995"/>
              <a:ext cx="391145" cy="1366013"/>
            </a:xfrm>
            <a:prstGeom prst="upDownArrow">
              <a:avLst/>
            </a:prstGeom>
            <a:solidFill>
              <a:schemeClr val="bg1">
                <a:lumMod val="75000"/>
              </a:schemeClr>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endParaRPr lang="en-US" sz="1700" dirty="0">
                <a:gradFill>
                  <a:gsLst>
                    <a:gs pos="0">
                      <a:schemeClr val="tx1"/>
                    </a:gs>
                    <a:gs pos="100000">
                      <a:schemeClr val="tx1"/>
                    </a:gs>
                  </a:gsLst>
                  <a:lin ang="5400000" scaled="0"/>
                </a:gradFill>
              </a:endParaRPr>
            </a:p>
          </p:txBody>
        </p:sp>
        <p:sp>
          <p:nvSpPr>
            <p:cNvPr id="17" name="Rectangle 16"/>
            <p:cNvSpPr/>
            <p:nvPr/>
          </p:nvSpPr>
          <p:spPr bwMode="auto">
            <a:xfrm>
              <a:off x="1699450" y="3741773"/>
              <a:ext cx="553893" cy="694062"/>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r>
                <a:rPr lang="en-US" dirty="0">
                  <a:solidFill>
                    <a:schemeClr val="accent1">
                      <a:alpha val="99000"/>
                    </a:schemeClr>
                  </a:solidFill>
                </a:rPr>
                <a:t>(1)</a:t>
              </a:r>
            </a:p>
          </p:txBody>
        </p:sp>
      </p:grpSp>
      <p:grpSp>
        <p:nvGrpSpPr>
          <p:cNvPr id="30" name="Group 29"/>
          <p:cNvGrpSpPr/>
          <p:nvPr/>
        </p:nvGrpSpPr>
        <p:grpSpPr>
          <a:xfrm>
            <a:off x="1936399" y="2015086"/>
            <a:ext cx="1329146" cy="432968"/>
            <a:chOff x="2581191" y="2686782"/>
            <a:chExt cx="1771733" cy="577290"/>
          </a:xfrm>
        </p:grpSpPr>
        <p:sp>
          <p:nvSpPr>
            <p:cNvPr id="19" name="Up-Down Arrow 18"/>
            <p:cNvSpPr/>
            <p:nvPr/>
          </p:nvSpPr>
          <p:spPr bwMode="auto">
            <a:xfrm rot="5400000">
              <a:off x="3271484" y="1996489"/>
              <a:ext cx="391147" cy="1771733"/>
            </a:xfrm>
            <a:prstGeom prst="upDownArrow">
              <a:avLst>
                <a:gd name="adj1" fmla="val 50000"/>
                <a:gd name="adj2" fmla="val 59741"/>
              </a:avLst>
            </a:prstGeom>
            <a:solidFill>
              <a:schemeClr val="bg1">
                <a:lumMod val="75000"/>
              </a:schemeClr>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endParaRPr lang="en-US" sz="1700" dirty="0">
                <a:gradFill>
                  <a:gsLst>
                    <a:gs pos="0">
                      <a:schemeClr val="tx1"/>
                    </a:gs>
                    <a:gs pos="100000">
                      <a:schemeClr val="tx1"/>
                    </a:gs>
                  </a:gsLst>
                  <a:lin ang="5400000" scaled="0"/>
                </a:gradFill>
              </a:endParaRPr>
            </a:p>
          </p:txBody>
        </p:sp>
        <p:sp>
          <p:nvSpPr>
            <p:cNvPr id="20" name="Rectangle 19"/>
            <p:cNvSpPr/>
            <p:nvPr/>
          </p:nvSpPr>
          <p:spPr bwMode="auto">
            <a:xfrm>
              <a:off x="3238526" y="2984768"/>
              <a:ext cx="595161"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r>
                <a:rPr lang="en-US" dirty="0" smtClean="0">
                  <a:solidFill>
                    <a:schemeClr val="accent1">
                      <a:alpha val="99000"/>
                    </a:schemeClr>
                  </a:solidFill>
                </a:rPr>
                <a:t>(2)</a:t>
              </a:r>
              <a:endParaRPr lang="en-US" dirty="0">
                <a:solidFill>
                  <a:schemeClr val="accent1">
                    <a:alpha val="99000"/>
                  </a:schemeClr>
                </a:solidFill>
              </a:endParaRPr>
            </a:p>
          </p:txBody>
        </p:sp>
      </p:grpSp>
      <p:grpSp>
        <p:nvGrpSpPr>
          <p:cNvPr id="31" name="Group 30"/>
          <p:cNvGrpSpPr/>
          <p:nvPr/>
        </p:nvGrpSpPr>
        <p:grpSpPr>
          <a:xfrm>
            <a:off x="3887193" y="2589712"/>
            <a:ext cx="700439" cy="715832"/>
            <a:chOff x="5341644" y="3559768"/>
            <a:chExt cx="933676" cy="703848"/>
          </a:xfrm>
        </p:grpSpPr>
        <p:sp>
          <p:nvSpPr>
            <p:cNvPr id="22" name="Down Arrow 21"/>
            <p:cNvSpPr/>
            <p:nvPr/>
          </p:nvSpPr>
          <p:spPr bwMode="auto">
            <a:xfrm>
              <a:off x="5341644" y="3559768"/>
              <a:ext cx="445096" cy="703848"/>
            </a:xfrm>
            <a:prstGeom prst="downArrow">
              <a:avLst/>
            </a:prstGeom>
            <a:solidFill>
              <a:schemeClr val="bg1">
                <a:lumMod val="75000"/>
              </a:schemeClr>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endParaRPr lang="en-US" sz="1700" dirty="0">
                <a:gradFill>
                  <a:gsLst>
                    <a:gs pos="0">
                      <a:schemeClr val="tx1"/>
                    </a:gs>
                    <a:gs pos="100000">
                      <a:schemeClr val="tx1"/>
                    </a:gs>
                  </a:gsLst>
                  <a:lin ang="5400000" scaled="0"/>
                </a:gradFill>
              </a:endParaRPr>
            </a:p>
          </p:txBody>
        </p:sp>
        <p:sp>
          <p:nvSpPr>
            <p:cNvPr id="28" name="Rectangle 27"/>
            <p:cNvSpPr/>
            <p:nvPr/>
          </p:nvSpPr>
          <p:spPr bwMode="auto">
            <a:xfrm>
              <a:off x="5629508" y="3711106"/>
              <a:ext cx="645812"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r>
                <a:rPr lang="en-US" dirty="0">
                  <a:solidFill>
                    <a:schemeClr val="accent1">
                      <a:alpha val="99000"/>
                    </a:schemeClr>
                  </a:solidFill>
                </a:rPr>
                <a:t>(3)</a:t>
              </a:r>
            </a:p>
          </p:txBody>
        </p:sp>
      </p:grpSp>
      <p:grpSp>
        <p:nvGrpSpPr>
          <p:cNvPr id="32" name="Group 31"/>
          <p:cNvGrpSpPr/>
          <p:nvPr/>
        </p:nvGrpSpPr>
        <p:grpSpPr>
          <a:xfrm>
            <a:off x="1936398" y="3702878"/>
            <a:ext cx="1329145" cy="452807"/>
            <a:chOff x="2581276" y="4937164"/>
            <a:chExt cx="1762119" cy="603743"/>
          </a:xfrm>
        </p:grpSpPr>
        <p:sp>
          <p:nvSpPr>
            <p:cNvPr id="25" name="Down Arrow 24"/>
            <p:cNvSpPr/>
            <p:nvPr/>
          </p:nvSpPr>
          <p:spPr bwMode="auto">
            <a:xfrm rot="5400000">
              <a:off x="3267079" y="4464591"/>
              <a:ext cx="390513" cy="1762119"/>
            </a:xfrm>
            <a:prstGeom prst="downArrow">
              <a:avLst>
                <a:gd name="adj1" fmla="val 50000"/>
                <a:gd name="adj2" fmla="val 58537"/>
              </a:avLst>
            </a:prstGeom>
            <a:solidFill>
              <a:srgbClr val="8CC600"/>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endParaRPr lang="en-US" sz="1700" dirty="0">
                <a:gradFill>
                  <a:gsLst>
                    <a:gs pos="0">
                      <a:schemeClr val="tx1"/>
                    </a:gs>
                    <a:gs pos="100000">
                      <a:schemeClr val="tx1"/>
                    </a:gs>
                  </a:gsLst>
                  <a:lin ang="5400000" scaled="0"/>
                </a:gradFill>
              </a:endParaRPr>
            </a:p>
          </p:txBody>
        </p:sp>
        <p:sp>
          <p:nvSpPr>
            <p:cNvPr id="26" name="Rectangle 25"/>
            <p:cNvSpPr/>
            <p:nvPr/>
          </p:nvSpPr>
          <p:spPr bwMode="auto">
            <a:xfrm>
              <a:off x="3113314" y="4937164"/>
              <a:ext cx="713662"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r>
                <a:rPr lang="en-US" dirty="0">
                  <a:solidFill>
                    <a:schemeClr val="accent1">
                      <a:alpha val="99000"/>
                    </a:schemeClr>
                  </a:solidFill>
                </a:rPr>
                <a:t>(3)</a:t>
              </a:r>
            </a:p>
          </p:txBody>
        </p:sp>
      </p:grpSp>
      <p:sp>
        <p:nvSpPr>
          <p:cNvPr id="33" name="Freeform 7"/>
          <p:cNvSpPr>
            <a:spLocks/>
          </p:cNvSpPr>
          <p:nvPr/>
        </p:nvSpPr>
        <p:spPr bwMode="auto">
          <a:xfrm>
            <a:off x="3521211" y="1435475"/>
            <a:ext cx="1066421" cy="568890"/>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68577" tIns="34289" rIns="68577" bIns="34289" numCol="1" anchor="t" anchorCtr="0" compatLnSpc="1">
            <a:prstTxWarp prst="textNoShape">
              <a:avLst/>
            </a:prstTxWarp>
          </a:bodyPr>
          <a:lstStyle/>
          <a:p>
            <a:endParaRPr lang="en-US"/>
          </a:p>
        </p:txBody>
      </p:sp>
      <p:sp>
        <p:nvSpPr>
          <p:cNvPr id="34" name="Freeform 58"/>
          <p:cNvSpPr>
            <a:spLocks noEditPoints="1"/>
          </p:cNvSpPr>
          <p:nvPr/>
        </p:nvSpPr>
        <p:spPr bwMode="black">
          <a:xfrm>
            <a:off x="3722713" y="3554397"/>
            <a:ext cx="663414" cy="710874"/>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61726" tIns="30863" rIns="61726" bIns="30863" numCol="1" anchor="t" anchorCtr="0" compatLnSpc="1">
            <a:prstTxWarp prst="textNoShape">
              <a:avLst/>
            </a:prstTxWarp>
          </a:bodyPr>
          <a:lstStyle/>
          <a:p>
            <a:endParaRPr lang="en-US" sz="1200"/>
          </a:p>
        </p:txBody>
      </p:sp>
      <p:grpSp>
        <p:nvGrpSpPr>
          <p:cNvPr id="35" name="Group 34"/>
          <p:cNvGrpSpPr/>
          <p:nvPr/>
        </p:nvGrpSpPr>
        <p:grpSpPr bwMode="black">
          <a:xfrm>
            <a:off x="858752" y="1753828"/>
            <a:ext cx="783336" cy="637112"/>
            <a:chOff x="5184775" y="225425"/>
            <a:chExt cx="1500188" cy="1220788"/>
          </a:xfrm>
          <a:solidFill>
            <a:srgbClr val="FFFFFF"/>
          </a:solidFill>
        </p:grpSpPr>
        <p:sp>
          <p:nvSpPr>
            <p:cNvPr id="36"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p>
          </p:txBody>
        </p:sp>
        <p:sp>
          <p:nvSpPr>
            <p:cNvPr id="37"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p>
          </p:txBody>
        </p:sp>
        <p:sp>
          <p:nvSpPr>
            <p:cNvPr id="38"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p>
          </p:txBody>
        </p:sp>
      </p:grpSp>
      <p:sp>
        <p:nvSpPr>
          <p:cNvPr id="39" name="Freeform 6"/>
          <p:cNvSpPr>
            <a:spLocks noEditPoints="1"/>
          </p:cNvSpPr>
          <p:nvPr/>
        </p:nvSpPr>
        <p:spPr bwMode="auto">
          <a:xfrm>
            <a:off x="957487" y="3524203"/>
            <a:ext cx="585866" cy="602905"/>
          </a:xfrm>
          <a:custGeom>
            <a:avLst/>
            <a:gdLst>
              <a:gd name="T0" fmla="*/ 55 w 202"/>
              <a:gd name="T1" fmla="*/ 49 h 208"/>
              <a:gd name="T2" fmla="*/ 105 w 202"/>
              <a:gd name="T3" fmla="*/ 34 h 208"/>
              <a:gd name="T4" fmla="*/ 102 w 202"/>
              <a:gd name="T5" fmla="*/ 40 h 208"/>
              <a:gd name="T6" fmla="*/ 98 w 202"/>
              <a:gd name="T7" fmla="*/ 37 h 208"/>
              <a:gd name="T8" fmla="*/ 95 w 202"/>
              <a:gd name="T9" fmla="*/ 46 h 208"/>
              <a:gd name="T10" fmla="*/ 88 w 202"/>
              <a:gd name="T11" fmla="*/ 37 h 208"/>
              <a:gd name="T12" fmla="*/ 92 w 202"/>
              <a:gd name="T13" fmla="*/ 46 h 208"/>
              <a:gd name="T14" fmla="*/ 81 w 202"/>
              <a:gd name="T15" fmla="*/ 34 h 208"/>
              <a:gd name="T16" fmla="*/ 85 w 202"/>
              <a:gd name="T17" fmla="*/ 50 h 208"/>
              <a:gd name="T18" fmla="*/ 74 w 202"/>
              <a:gd name="T19" fmla="*/ 40 h 208"/>
              <a:gd name="T20" fmla="*/ 74 w 202"/>
              <a:gd name="T21" fmla="*/ 50 h 208"/>
              <a:gd name="T22" fmla="*/ 71 w 202"/>
              <a:gd name="T23" fmla="*/ 40 h 208"/>
              <a:gd name="T24" fmla="*/ 67 w 202"/>
              <a:gd name="T25" fmla="*/ 46 h 208"/>
              <a:gd name="T26" fmla="*/ 64 w 202"/>
              <a:gd name="T27" fmla="*/ 44 h 208"/>
              <a:gd name="T28" fmla="*/ 124 w 202"/>
              <a:gd name="T29" fmla="*/ 187 h 208"/>
              <a:gd name="T30" fmla="*/ 132 w 202"/>
              <a:gd name="T31" fmla="*/ 202 h 208"/>
              <a:gd name="T32" fmla="*/ 150 w 202"/>
              <a:gd name="T33" fmla="*/ 136 h 208"/>
              <a:gd name="T34" fmla="*/ 202 w 202"/>
              <a:gd name="T35" fmla="*/ 149 h 208"/>
              <a:gd name="T36" fmla="*/ 0 w 202"/>
              <a:gd name="T37" fmla="*/ 150 h 208"/>
              <a:gd name="T38" fmla="*/ 2 w 202"/>
              <a:gd name="T39" fmla="*/ 154 h 208"/>
              <a:gd name="T40" fmla="*/ 63 w 202"/>
              <a:gd name="T41" fmla="*/ 160 h 208"/>
              <a:gd name="T42" fmla="*/ 85 w 202"/>
              <a:gd name="T43" fmla="*/ 122 h 208"/>
              <a:gd name="T44" fmla="*/ 124 w 202"/>
              <a:gd name="T45" fmla="*/ 177 h 208"/>
              <a:gd name="T46" fmla="*/ 155 w 202"/>
              <a:gd name="T47" fmla="*/ 133 h 208"/>
              <a:gd name="T48" fmla="*/ 118 w 202"/>
              <a:gd name="T49" fmla="*/ 114 h 208"/>
              <a:gd name="T50" fmla="*/ 55 w 202"/>
              <a:gd name="T51" fmla="*/ 64 h 208"/>
              <a:gd name="T52" fmla="*/ 48 w 202"/>
              <a:gd name="T53" fmla="*/ 98 h 208"/>
              <a:gd name="T54" fmla="*/ 189 w 202"/>
              <a:gd name="T55" fmla="*/ 105 h 208"/>
              <a:gd name="T56" fmla="*/ 135 w 202"/>
              <a:gd name="T57" fmla="*/ 75 h 208"/>
              <a:gd name="T58" fmla="*/ 83 w 202"/>
              <a:gd name="T59" fmla="*/ 177 h 208"/>
              <a:gd name="T60" fmla="*/ 102 w 202"/>
              <a:gd name="T61" fmla="*/ 62 h 208"/>
              <a:gd name="T62" fmla="*/ 105 w 202"/>
              <a:gd name="T63" fmla="*/ 79 h 208"/>
              <a:gd name="T64" fmla="*/ 95 w 202"/>
              <a:gd name="T65" fmla="*/ 69 h 208"/>
              <a:gd name="T66" fmla="*/ 64 w 202"/>
              <a:gd name="T67" fmla="*/ 75 h 208"/>
              <a:gd name="T68" fmla="*/ 60 w 202"/>
              <a:gd name="T69" fmla="*/ 66 h 208"/>
              <a:gd name="T70" fmla="*/ 71 w 202"/>
              <a:gd name="T71" fmla="*/ 79 h 208"/>
              <a:gd name="T72" fmla="*/ 67 w 202"/>
              <a:gd name="T73" fmla="*/ 62 h 208"/>
              <a:gd name="T74" fmla="*/ 78 w 202"/>
              <a:gd name="T75" fmla="*/ 73 h 208"/>
              <a:gd name="T76" fmla="*/ 78 w 202"/>
              <a:gd name="T77" fmla="*/ 62 h 208"/>
              <a:gd name="T78" fmla="*/ 81 w 202"/>
              <a:gd name="T79" fmla="*/ 73 h 208"/>
              <a:gd name="T80" fmla="*/ 85 w 202"/>
              <a:gd name="T81" fmla="*/ 66 h 208"/>
              <a:gd name="T82" fmla="*/ 88 w 202"/>
              <a:gd name="T83" fmla="*/ 69 h 208"/>
              <a:gd name="T84" fmla="*/ 95 w 202"/>
              <a:gd name="T85" fmla="*/ 79 h 208"/>
              <a:gd name="T86" fmla="*/ 51 w 202"/>
              <a:gd name="T87" fmla="*/ 105 h 208"/>
              <a:gd name="T88" fmla="*/ 148 w 202"/>
              <a:gd name="T89" fmla="*/ 20 h 208"/>
              <a:gd name="T90" fmla="*/ 140 w 202"/>
              <a:gd name="T91" fmla="*/ 13 h 208"/>
              <a:gd name="T92" fmla="*/ 102 w 202"/>
              <a:gd name="T93" fmla="*/ 5 h 208"/>
              <a:gd name="T94" fmla="*/ 105 w 202"/>
              <a:gd name="T95" fmla="*/ 21 h 208"/>
              <a:gd name="T96" fmla="*/ 95 w 202"/>
              <a:gd name="T97" fmla="*/ 11 h 208"/>
              <a:gd name="T98" fmla="*/ 95 w 202"/>
              <a:gd name="T99" fmla="*/ 21 h 208"/>
              <a:gd name="T100" fmla="*/ 92 w 202"/>
              <a:gd name="T101" fmla="*/ 11 h 208"/>
              <a:gd name="T102" fmla="*/ 88 w 202"/>
              <a:gd name="T103" fmla="*/ 18 h 208"/>
              <a:gd name="T104" fmla="*/ 85 w 202"/>
              <a:gd name="T105" fmla="*/ 15 h 208"/>
              <a:gd name="T106" fmla="*/ 74 w 202"/>
              <a:gd name="T107" fmla="*/ 5 h 208"/>
              <a:gd name="T108" fmla="*/ 74 w 202"/>
              <a:gd name="T109" fmla="*/ 15 h 208"/>
              <a:gd name="T110" fmla="*/ 71 w 202"/>
              <a:gd name="T111" fmla="*/ 5 h 208"/>
              <a:gd name="T112" fmla="*/ 67 w 202"/>
              <a:gd name="T113" fmla="*/ 11 h 208"/>
              <a:gd name="T114" fmla="*/ 64 w 202"/>
              <a:gd name="T115" fmla="*/ 9 h 208"/>
              <a:gd name="T116" fmla="*/ 60 w 202"/>
              <a:gd name="T117" fmla="*/ 18 h 208"/>
              <a:gd name="T118" fmla="*/ 10 w 202"/>
              <a:gd name="T119" fmla="*/ 201 h 208"/>
              <a:gd name="T120" fmla="*/ 55 w 202"/>
              <a:gd name="T121" fmla="*/ 179 h 208"/>
              <a:gd name="T122" fmla="*/ 48 w 202"/>
              <a:gd name="T123" fmla="*/ 17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208">
                <a:moveTo>
                  <a:pt x="61" y="55"/>
                </a:moveTo>
                <a:cubicBezTo>
                  <a:pt x="142" y="55"/>
                  <a:pt x="142" y="55"/>
                  <a:pt x="142" y="55"/>
                </a:cubicBezTo>
                <a:cubicBezTo>
                  <a:pt x="145" y="55"/>
                  <a:pt x="148" y="52"/>
                  <a:pt x="148" y="49"/>
                </a:cubicBezTo>
                <a:cubicBezTo>
                  <a:pt x="148" y="35"/>
                  <a:pt x="148" y="35"/>
                  <a:pt x="148" y="35"/>
                </a:cubicBezTo>
                <a:cubicBezTo>
                  <a:pt x="148" y="32"/>
                  <a:pt x="145" y="29"/>
                  <a:pt x="142" y="29"/>
                </a:cubicBezTo>
                <a:cubicBezTo>
                  <a:pt x="61" y="29"/>
                  <a:pt x="61" y="29"/>
                  <a:pt x="61" y="29"/>
                </a:cubicBezTo>
                <a:cubicBezTo>
                  <a:pt x="57" y="29"/>
                  <a:pt x="55" y="32"/>
                  <a:pt x="55" y="35"/>
                </a:cubicBezTo>
                <a:cubicBezTo>
                  <a:pt x="55" y="49"/>
                  <a:pt x="55" y="49"/>
                  <a:pt x="55" y="49"/>
                </a:cubicBezTo>
                <a:cubicBezTo>
                  <a:pt x="55" y="52"/>
                  <a:pt x="57" y="55"/>
                  <a:pt x="61" y="55"/>
                </a:cubicBezTo>
                <a:close/>
                <a:moveTo>
                  <a:pt x="135" y="37"/>
                </a:moveTo>
                <a:cubicBezTo>
                  <a:pt x="138" y="37"/>
                  <a:pt x="140" y="39"/>
                  <a:pt x="140" y="42"/>
                </a:cubicBezTo>
                <a:cubicBezTo>
                  <a:pt x="140" y="44"/>
                  <a:pt x="138" y="47"/>
                  <a:pt x="135" y="47"/>
                </a:cubicBezTo>
                <a:cubicBezTo>
                  <a:pt x="133" y="47"/>
                  <a:pt x="130" y="44"/>
                  <a:pt x="130" y="42"/>
                </a:cubicBezTo>
                <a:cubicBezTo>
                  <a:pt x="130" y="39"/>
                  <a:pt x="133" y="37"/>
                  <a:pt x="135" y="37"/>
                </a:cubicBezTo>
                <a:close/>
                <a:moveTo>
                  <a:pt x="102" y="34"/>
                </a:moveTo>
                <a:cubicBezTo>
                  <a:pt x="105" y="34"/>
                  <a:pt x="105" y="34"/>
                  <a:pt x="105" y="34"/>
                </a:cubicBezTo>
                <a:cubicBezTo>
                  <a:pt x="105" y="37"/>
                  <a:pt x="105" y="37"/>
                  <a:pt x="105" y="37"/>
                </a:cubicBezTo>
                <a:cubicBezTo>
                  <a:pt x="102" y="37"/>
                  <a:pt x="102" y="37"/>
                  <a:pt x="102" y="37"/>
                </a:cubicBezTo>
                <a:lnTo>
                  <a:pt x="102" y="34"/>
                </a:lnTo>
                <a:close/>
                <a:moveTo>
                  <a:pt x="102" y="40"/>
                </a:moveTo>
                <a:cubicBezTo>
                  <a:pt x="105" y="40"/>
                  <a:pt x="105" y="40"/>
                  <a:pt x="105" y="40"/>
                </a:cubicBezTo>
                <a:cubicBezTo>
                  <a:pt x="105" y="44"/>
                  <a:pt x="105" y="44"/>
                  <a:pt x="105" y="44"/>
                </a:cubicBezTo>
                <a:cubicBezTo>
                  <a:pt x="102" y="44"/>
                  <a:pt x="102" y="44"/>
                  <a:pt x="102" y="44"/>
                </a:cubicBezTo>
                <a:lnTo>
                  <a:pt x="102" y="40"/>
                </a:lnTo>
                <a:close/>
                <a:moveTo>
                  <a:pt x="102" y="46"/>
                </a:moveTo>
                <a:cubicBezTo>
                  <a:pt x="105" y="46"/>
                  <a:pt x="105" y="46"/>
                  <a:pt x="105" y="46"/>
                </a:cubicBezTo>
                <a:cubicBezTo>
                  <a:pt x="105" y="50"/>
                  <a:pt x="105" y="50"/>
                  <a:pt x="105" y="50"/>
                </a:cubicBezTo>
                <a:cubicBezTo>
                  <a:pt x="102" y="50"/>
                  <a:pt x="102" y="50"/>
                  <a:pt x="102" y="50"/>
                </a:cubicBezTo>
                <a:lnTo>
                  <a:pt x="102" y="46"/>
                </a:lnTo>
                <a:close/>
                <a:moveTo>
                  <a:pt x="95" y="34"/>
                </a:moveTo>
                <a:cubicBezTo>
                  <a:pt x="98" y="34"/>
                  <a:pt x="98" y="34"/>
                  <a:pt x="98" y="34"/>
                </a:cubicBezTo>
                <a:cubicBezTo>
                  <a:pt x="98" y="37"/>
                  <a:pt x="98" y="37"/>
                  <a:pt x="98" y="37"/>
                </a:cubicBezTo>
                <a:cubicBezTo>
                  <a:pt x="95" y="37"/>
                  <a:pt x="95" y="37"/>
                  <a:pt x="95" y="37"/>
                </a:cubicBezTo>
                <a:lnTo>
                  <a:pt x="95" y="34"/>
                </a:lnTo>
                <a:close/>
                <a:moveTo>
                  <a:pt x="95" y="40"/>
                </a:moveTo>
                <a:cubicBezTo>
                  <a:pt x="98" y="40"/>
                  <a:pt x="98" y="40"/>
                  <a:pt x="98" y="40"/>
                </a:cubicBezTo>
                <a:cubicBezTo>
                  <a:pt x="98" y="44"/>
                  <a:pt x="98" y="44"/>
                  <a:pt x="98" y="44"/>
                </a:cubicBezTo>
                <a:cubicBezTo>
                  <a:pt x="95" y="44"/>
                  <a:pt x="95" y="44"/>
                  <a:pt x="95" y="44"/>
                </a:cubicBezTo>
                <a:lnTo>
                  <a:pt x="95" y="40"/>
                </a:lnTo>
                <a:close/>
                <a:moveTo>
                  <a:pt x="95" y="46"/>
                </a:moveTo>
                <a:cubicBezTo>
                  <a:pt x="98" y="46"/>
                  <a:pt x="98" y="46"/>
                  <a:pt x="98" y="46"/>
                </a:cubicBezTo>
                <a:cubicBezTo>
                  <a:pt x="98" y="50"/>
                  <a:pt x="98" y="50"/>
                  <a:pt x="98" y="50"/>
                </a:cubicBezTo>
                <a:cubicBezTo>
                  <a:pt x="95" y="50"/>
                  <a:pt x="95" y="50"/>
                  <a:pt x="95" y="50"/>
                </a:cubicBezTo>
                <a:lnTo>
                  <a:pt x="95" y="46"/>
                </a:lnTo>
                <a:close/>
                <a:moveTo>
                  <a:pt x="88" y="34"/>
                </a:moveTo>
                <a:cubicBezTo>
                  <a:pt x="92" y="34"/>
                  <a:pt x="92" y="34"/>
                  <a:pt x="92" y="34"/>
                </a:cubicBezTo>
                <a:cubicBezTo>
                  <a:pt x="92" y="37"/>
                  <a:pt x="92" y="37"/>
                  <a:pt x="92" y="37"/>
                </a:cubicBezTo>
                <a:cubicBezTo>
                  <a:pt x="88" y="37"/>
                  <a:pt x="88" y="37"/>
                  <a:pt x="88" y="37"/>
                </a:cubicBezTo>
                <a:lnTo>
                  <a:pt x="88" y="34"/>
                </a:lnTo>
                <a:close/>
                <a:moveTo>
                  <a:pt x="88" y="40"/>
                </a:moveTo>
                <a:cubicBezTo>
                  <a:pt x="92" y="40"/>
                  <a:pt x="92" y="40"/>
                  <a:pt x="92" y="40"/>
                </a:cubicBezTo>
                <a:cubicBezTo>
                  <a:pt x="92" y="44"/>
                  <a:pt x="92" y="44"/>
                  <a:pt x="92" y="44"/>
                </a:cubicBezTo>
                <a:cubicBezTo>
                  <a:pt x="88" y="44"/>
                  <a:pt x="88" y="44"/>
                  <a:pt x="88" y="44"/>
                </a:cubicBezTo>
                <a:lnTo>
                  <a:pt x="88" y="40"/>
                </a:lnTo>
                <a:close/>
                <a:moveTo>
                  <a:pt x="88" y="46"/>
                </a:moveTo>
                <a:cubicBezTo>
                  <a:pt x="92" y="46"/>
                  <a:pt x="92" y="46"/>
                  <a:pt x="92" y="46"/>
                </a:cubicBezTo>
                <a:cubicBezTo>
                  <a:pt x="92" y="50"/>
                  <a:pt x="92" y="50"/>
                  <a:pt x="92" y="50"/>
                </a:cubicBezTo>
                <a:cubicBezTo>
                  <a:pt x="88" y="50"/>
                  <a:pt x="88" y="50"/>
                  <a:pt x="88" y="50"/>
                </a:cubicBezTo>
                <a:lnTo>
                  <a:pt x="88" y="46"/>
                </a:lnTo>
                <a:close/>
                <a:moveTo>
                  <a:pt x="81" y="34"/>
                </a:moveTo>
                <a:cubicBezTo>
                  <a:pt x="85" y="34"/>
                  <a:pt x="85" y="34"/>
                  <a:pt x="85" y="34"/>
                </a:cubicBezTo>
                <a:cubicBezTo>
                  <a:pt x="85" y="37"/>
                  <a:pt x="85" y="37"/>
                  <a:pt x="85" y="37"/>
                </a:cubicBezTo>
                <a:cubicBezTo>
                  <a:pt x="81" y="37"/>
                  <a:pt x="81" y="37"/>
                  <a:pt x="81" y="37"/>
                </a:cubicBezTo>
                <a:lnTo>
                  <a:pt x="81" y="34"/>
                </a:lnTo>
                <a:close/>
                <a:moveTo>
                  <a:pt x="81" y="40"/>
                </a:moveTo>
                <a:cubicBezTo>
                  <a:pt x="85" y="40"/>
                  <a:pt x="85" y="40"/>
                  <a:pt x="85" y="40"/>
                </a:cubicBezTo>
                <a:cubicBezTo>
                  <a:pt x="85" y="44"/>
                  <a:pt x="85" y="44"/>
                  <a:pt x="85" y="44"/>
                </a:cubicBezTo>
                <a:cubicBezTo>
                  <a:pt x="81" y="44"/>
                  <a:pt x="81" y="44"/>
                  <a:pt x="81" y="44"/>
                </a:cubicBezTo>
                <a:lnTo>
                  <a:pt x="81" y="40"/>
                </a:lnTo>
                <a:close/>
                <a:moveTo>
                  <a:pt x="81" y="46"/>
                </a:moveTo>
                <a:cubicBezTo>
                  <a:pt x="85" y="46"/>
                  <a:pt x="85" y="46"/>
                  <a:pt x="85" y="46"/>
                </a:cubicBezTo>
                <a:cubicBezTo>
                  <a:pt x="85" y="50"/>
                  <a:pt x="85" y="50"/>
                  <a:pt x="85" y="50"/>
                </a:cubicBezTo>
                <a:cubicBezTo>
                  <a:pt x="81" y="50"/>
                  <a:pt x="81" y="50"/>
                  <a:pt x="81" y="50"/>
                </a:cubicBezTo>
                <a:lnTo>
                  <a:pt x="81" y="46"/>
                </a:lnTo>
                <a:close/>
                <a:moveTo>
                  <a:pt x="74" y="34"/>
                </a:moveTo>
                <a:cubicBezTo>
                  <a:pt x="78" y="34"/>
                  <a:pt x="78" y="34"/>
                  <a:pt x="78" y="34"/>
                </a:cubicBezTo>
                <a:cubicBezTo>
                  <a:pt x="78" y="37"/>
                  <a:pt x="78" y="37"/>
                  <a:pt x="78" y="37"/>
                </a:cubicBezTo>
                <a:cubicBezTo>
                  <a:pt x="74" y="37"/>
                  <a:pt x="74" y="37"/>
                  <a:pt x="74" y="37"/>
                </a:cubicBezTo>
                <a:lnTo>
                  <a:pt x="74" y="34"/>
                </a:lnTo>
                <a:close/>
                <a:moveTo>
                  <a:pt x="74" y="40"/>
                </a:moveTo>
                <a:cubicBezTo>
                  <a:pt x="78" y="40"/>
                  <a:pt x="78" y="40"/>
                  <a:pt x="78" y="40"/>
                </a:cubicBezTo>
                <a:cubicBezTo>
                  <a:pt x="78" y="44"/>
                  <a:pt x="78" y="44"/>
                  <a:pt x="78" y="44"/>
                </a:cubicBezTo>
                <a:cubicBezTo>
                  <a:pt x="74" y="44"/>
                  <a:pt x="74" y="44"/>
                  <a:pt x="74" y="44"/>
                </a:cubicBezTo>
                <a:lnTo>
                  <a:pt x="74" y="40"/>
                </a:lnTo>
                <a:close/>
                <a:moveTo>
                  <a:pt x="74" y="46"/>
                </a:moveTo>
                <a:cubicBezTo>
                  <a:pt x="78" y="46"/>
                  <a:pt x="78" y="46"/>
                  <a:pt x="78" y="46"/>
                </a:cubicBezTo>
                <a:cubicBezTo>
                  <a:pt x="78" y="50"/>
                  <a:pt x="78" y="50"/>
                  <a:pt x="78" y="50"/>
                </a:cubicBezTo>
                <a:cubicBezTo>
                  <a:pt x="74" y="50"/>
                  <a:pt x="74" y="50"/>
                  <a:pt x="74" y="50"/>
                </a:cubicBezTo>
                <a:lnTo>
                  <a:pt x="74" y="46"/>
                </a:lnTo>
                <a:close/>
                <a:moveTo>
                  <a:pt x="67" y="34"/>
                </a:moveTo>
                <a:cubicBezTo>
                  <a:pt x="71" y="34"/>
                  <a:pt x="71" y="34"/>
                  <a:pt x="71" y="34"/>
                </a:cubicBezTo>
                <a:cubicBezTo>
                  <a:pt x="71" y="37"/>
                  <a:pt x="71" y="37"/>
                  <a:pt x="71" y="37"/>
                </a:cubicBezTo>
                <a:cubicBezTo>
                  <a:pt x="67" y="37"/>
                  <a:pt x="67" y="37"/>
                  <a:pt x="67" y="37"/>
                </a:cubicBezTo>
                <a:lnTo>
                  <a:pt x="67" y="34"/>
                </a:lnTo>
                <a:close/>
                <a:moveTo>
                  <a:pt x="67" y="40"/>
                </a:moveTo>
                <a:cubicBezTo>
                  <a:pt x="71" y="40"/>
                  <a:pt x="71" y="40"/>
                  <a:pt x="71" y="40"/>
                </a:cubicBezTo>
                <a:cubicBezTo>
                  <a:pt x="71" y="44"/>
                  <a:pt x="71" y="44"/>
                  <a:pt x="71" y="44"/>
                </a:cubicBezTo>
                <a:cubicBezTo>
                  <a:pt x="67" y="44"/>
                  <a:pt x="67" y="44"/>
                  <a:pt x="67" y="44"/>
                </a:cubicBezTo>
                <a:lnTo>
                  <a:pt x="67" y="40"/>
                </a:lnTo>
                <a:close/>
                <a:moveTo>
                  <a:pt x="67" y="46"/>
                </a:moveTo>
                <a:cubicBezTo>
                  <a:pt x="71" y="46"/>
                  <a:pt x="71" y="46"/>
                  <a:pt x="71" y="46"/>
                </a:cubicBezTo>
                <a:cubicBezTo>
                  <a:pt x="71" y="50"/>
                  <a:pt x="71" y="50"/>
                  <a:pt x="71" y="50"/>
                </a:cubicBezTo>
                <a:cubicBezTo>
                  <a:pt x="67" y="50"/>
                  <a:pt x="67" y="50"/>
                  <a:pt x="67" y="50"/>
                </a:cubicBezTo>
                <a:lnTo>
                  <a:pt x="67" y="46"/>
                </a:lnTo>
                <a:close/>
                <a:moveTo>
                  <a:pt x="60" y="34"/>
                </a:moveTo>
                <a:cubicBezTo>
                  <a:pt x="64" y="34"/>
                  <a:pt x="64" y="34"/>
                  <a:pt x="64" y="34"/>
                </a:cubicBezTo>
                <a:cubicBezTo>
                  <a:pt x="64" y="37"/>
                  <a:pt x="64" y="37"/>
                  <a:pt x="64" y="37"/>
                </a:cubicBezTo>
                <a:cubicBezTo>
                  <a:pt x="60" y="37"/>
                  <a:pt x="60" y="37"/>
                  <a:pt x="60" y="37"/>
                </a:cubicBezTo>
                <a:lnTo>
                  <a:pt x="60" y="34"/>
                </a:lnTo>
                <a:close/>
                <a:moveTo>
                  <a:pt x="60" y="40"/>
                </a:moveTo>
                <a:cubicBezTo>
                  <a:pt x="64" y="40"/>
                  <a:pt x="64" y="40"/>
                  <a:pt x="64" y="40"/>
                </a:cubicBezTo>
                <a:cubicBezTo>
                  <a:pt x="64" y="44"/>
                  <a:pt x="64" y="44"/>
                  <a:pt x="64" y="44"/>
                </a:cubicBezTo>
                <a:cubicBezTo>
                  <a:pt x="60" y="44"/>
                  <a:pt x="60" y="44"/>
                  <a:pt x="60" y="44"/>
                </a:cubicBezTo>
                <a:lnTo>
                  <a:pt x="60" y="40"/>
                </a:lnTo>
                <a:close/>
                <a:moveTo>
                  <a:pt x="60" y="46"/>
                </a:moveTo>
                <a:cubicBezTo>
                  <a:pt x="64" y="46"/>
                  <a:pt x="64" y="46"/>
                  <a:pt x="64" y="46"/>
                </a:cubicBezTo>
                <a:cubicBezTo>
                  <a:pt x="64" y="50"/>
                  <a:pt x="64" y="50"/>
                  <a:pt x="64" y="50"/>
                </a:cubicBezTo>
                <a:cubicBezTo>
                  <a:pt x="60" y="50"/>
                  <a:pt x="60" y="50"/>
                  <a:pt x="60" y="50"/>
                </a:cubicBezTo>
                <a:lnTo>
                  <a:pt x="60" y="46"/>
                </a:lnTo>
                <a:close/>
                <a:moveTo>
                  <a:pt x="124" y="187"/>
                </a:moveTo>
                <a:cubicBezTo>
                  <a:pt x="124" y="187"/>
                  <a:pt x="122" y="186"/>
                  <a:pt x="121" y="186"/>
                </a:cubicBezTo>
                <a:cubicBezTo>
                  <a:pt x="81" y="186"/>
                  <a:pt x="81" y="186"/>
                  <a:pt x="81" y="186"/>
                </a:cubicBezTo>
                <a:cubicBezTo>
                  <a:pt x="80" y="186"/>
                  <a:pt x="79" y="187"/>
                  <a:pt x="78" y="187"/>
                </a:cubicBezTo>
                <a:cubicBezTo>
                  <a:pt x="70" y="197"/>
                  <a:pt x="70" y="197"/>
                  <a:pt x="70" y="197"/>
                </a:cubicBezTo>
                <a:cubicBezTo>
                  <a:pt x="70" y="197"/>
                  <a:pt x="69" y="199"/>
                  <a:pt x="69" y="200"/>
                </a:cubicBezTo>
                <a:cubicBezTo>
                  <a:pt x="69" y="201"/>
                  <a:pt x="69" y="201"/>
                  <a:pt x="69" y="201"/>
                </a:cubicBezTo>
                <a:cubicBezTo>
                  <a:pt x="69" y="201"/>
                  <a:pt x="70" y="202"/>
                  <a:pt x="71" y="202"/>
                </a:cubicBezTo>
                <a:cubicBezTo>
                  <a:pt x="132" y="202"/>
                  <a:pt x="132" y="202"/>
                  <a:pt x="132" y="202"/>
                </a:cubicBezTo>
                <a:cubicBezTo>
                  <a:pt x="133" y="202"/>
                  <a:pt x="133" y="201"/>
                  <a:pt x="133" y="201"/>
                </a:cubicBezTo>
                <a:cubicBezTo>
                  <a:pt x="133" y="200"/>
                  <a:pt x="133" y="200"/>
                  <a:pt x="133" y="200"/>
                </a:cubicBezTo>
                <a:cubicBezTo>
                  <a:pt x="133" y="199"/>
                  <a:pt x="133" y="197"/>
                  <a:pt x="132" y="197"/>
                </a:cubicBezTo>
                <a:lnTo>
                  <a:pt x="124" y="187"/>
                </a:lnTo>
                <a:close/>
                <a:moveTo>
                  <a:pt x="201" y="146"/>
                </a:moveTo>
                <a:cubicBezTo>
                  <a:pt x="193" y="137"/>
                  <a:pt x="193" y="137"/>
                  <a:pt x="193" y="137"/>
                </a:cubicBezTo>
                <a:cubicBezTo>
                  <a:pt x="193" y="136"/>
                  <a:pt x="191" y="136"/>
                  <a:pt x="190" y="136"/>
                </a:cubicBezTo>
                <a:cubicBezTo>
                  <a:pt x="150" y="136"/>
                  <a:pt x="150" y="136"/>
                  <a:pt x="150" y="136"/>
                </a:cubicBezTo>
                <a:cubicBezTo>
                  <a:pt x="149" y="136"/>
                  <a:pt x="148" y="136"/>
                  <a:pt x="147" y="137"/>
                </a:cubicBezTo>
                <a:cubicBezTo>
                  <a:pt x="139" y="146"/>
                  <a:pt x="139" y="146"/>
                  <a:pt x="139" y="146"/>
                </a:cubicBezTo>
                <a:cubicBezTo>
                  <a:pt x="139" y="147"/>
                  <a:pt x="138" y="148"/>
                  <a:pt x="138" y="149"/>
                </a:cubicBezTo>
                <a:cubicBezTo>
                  <a:pt x="138" y="150"/>
                  <a:pt x="138" y="150"/>
                  <a:pt x="138" y="150"/>
                </a:cubicBezTo>
                <a:cubicBezTo>
                  <a:pt x="138" y="151"/>
                  <a:pt x="139" y="152"/>
                  <a:pt x="140" y="152"/>
                </a:cubicBezTo>
                <a:cubicBezTo>
                  <a:pt x="201" y="152"/>
                  <a:pt x="201" y="152"/>
                  <a:pt x="201" y="152"/>
                </a:cubicBezTo>
                <a:cubicBezTo>
                  <a:pt x="202" y="152"/>
                  <a:pt x="202" y="151"/>
                  <a:pt x="202" y="150"/>
                </a:cubicBezTo>
                <a:cubicBezTo>
                  <a:pt x="202" y="149"/>
                  <a:pt x="202" y="149"/>
                  <a:pt x="202" y="149"/>
                </a:cubicBezTo>
                <a:cubicBezTo>
                  <a:pt x="202" y="148"/>
                  <a:pt x="202" y="147"/>
                  <a:pt x="201" y="146"/>
                </a:cubicBezTo>
                <a:close/>
                <a:moveTo>
                  <a:pt x="55" y="137"/>
                </a:moveTo>
                <a:cubicBezTo>
                  <a:pt x="54" y="136"/>
                  <a:pt x="53" y="136"/>
                  <a:pt x="52" y="136"/>
                </a:cubicBezTo>
                <a:cubicBezTo>
                  <a:pt x="12" y="136"/>
                  <a:pt x="12" y="136"/>
                  <a:pt x="12" y="136"/>
                </a:cubicBezTo>
                <a:cubicBezTo>
                  <a:pt x="11" y="136"/>
                  <a:pt x="10" y="136"/>
                  <a:pt x="9" y="137"/>
                </a:cubicBezTo>
                <a:cubicBezTo>
                  <a:pt x="1" y="146"/>
                  <a:pt x="1" y="146"/>
                  <a:pt x="1" y="146"/>
                </a:cubicBezTo>
                <a:cubicBezTo>
                  <a:pt x="1" y="147"/>
                  <a:pt x="0" y="148"/>
                  <a:pt x="0" y="149"/>
                </a:cubicBezTo>
                <a:cubicBezTo>
                  <a:pt x="0" y="150"/>
                  <a:pt x="0" y="150"/>
                  <a:pt x="0" y="150"/>
                </a:cubicBezTo>
                <a:cubicBezTo>
                  <a:pt x="0" y="151"/>
                  <a:pt x="1" y="152"/>
                  <a:pt x="2" y="152"/>
                </a:cubicBezTo>
                <a:cubicBezTo>
                  <a:pt x="62" y="152"/>
                  <a:pt x="62" y="152"/>
                  <a:pt x="62" y="152"/>
                </a:cubicBezTo>
                <a:cubicBezTo>
                  <a:pt x="63" y="152"/>
                  <a:pt x="64" y="151"/>
                  <a:pt x="64" y="150"/>
                </a:cubicBezTo>
                <a:cubicBezTo>
                  <a:pt x="64" y="149"/>
                  <a:pt x="64" y="149"/>
                  <a:pt x="64" y="149"/>
                </a:cubicBezTo>
                <a:cubicBezTo>
                  <a:pt x="64" y="148"/>
                  <a:pt x="64" y="147"/>
                  <a:pt x="63" y="146"/>
                </a:cubicBezTo>
                <a:lnTo>
                  <a:pt x="55" y="137"/>
                </a:lnTo>
                <a:close/>
                <a:moveTo>
                  <a:pt x="62" y="154"/>
                </a:moveTo>
                <a:cubicBezTo>
                  <a:pt x="2" y="154"/>
                  <a:pt x="2" y="154"/>
                  <a:pt x="2" y="154"/>
                </a:cubicBezTo>
                <a:cubicBezTo>
                  <a:pt x="1" y="154"/>
                  <a:pt x="0" y="155"/>
                  <a:pt x="0" y="156"/>
                </a:cubicBezTo>
                <a:cubicBezTo>
                  <a:pt x="0" y="157"/>
                  <a:pt x="0" y="157"/>
                  <a:pt x="0" y="157"/>
                </a:cubicBezTo>
                <a:cubicBezTo>
                  <a:pt x="0" y="158"/>
                  <a:pt x="1" y="159"/>
                  <a:pt x="1" y="160"/>
                </a:cubicBezTo>
                <a:cubicBezTo>
                  <a:pt x="9" y="169"/>
                  <a:pt x="9" y="169"/>
                  <a:pt x="9" y="169"/>
                </a:cubicBezTo>
                <a:cubicBezTo>
                  <a:pt x="10" y="170"/>
                  <a:pt x="11" y="170"/>
                  <a:pt x="12" y="170"/>
                </a:cubicBezTo>
                <a:cubicBezTo>
                  <a:pt x="52" y="170"/>
                  <a:pt x="52" y="170"/>
                  <a:pt x="52" y="170"/>
                </a:cubicBezTo>
                <a:cubicBezTo>
                  <a:pt x="53" y="170"/>
                  <a:pt x="54" y="170"/>
                  <a:pt x="55" y="169"/>
                </a:cubicBezTo>
                <a:cubicBezTo>
                  <a:pt x="63" y="160"/>
                  <a:pt x="63" y="160"/>
                  <a:pt x="63" y="160"/>
                </a:cubicBezTo>
                <a:cubicBezTo>
                  <a:pt x="64" y="159"/>
                  <a:pt x="64" y="158"/>
                  <a:pt x="64" y="157"/>
                </a:cubicBezTo>
                <a:cubicBezTo>
                  <a:pt x="64" y="156"/>
                  <a:pt x="64" y="156"/>
                  <a:pt x="64" y="156"/>
                </a:cubicBezTo>
                <a:cubicBezTo>
                  <a:pt x="64" y="155"/>
                  <a:pt x="63" y="154"/>
                  <a:pt x="62" y="154"/>
                </a:cubicBezTo>
                <a:close/>
                <a:moveTo>
                  <a:pt x="16" y="133"/>
                </a:moveTo>
                <a:cubicBezTo>
                  <a:pt x="48" y="133"/>
                  <a:pt x="48" y="133"/>
                  <a:pt x="48" y="133"/>
                </a:cubicBezTo>
                <a:cubicBezTo>
                  <a:pt x="52" y="133"/>
                  <a:pt x="55" y="130"/>
                  <a:pt x="55" y="127"/>
                </a:cubicBezTo>
                <a:cubicBezTo>
                  <a:pt x="55" y="122"/>
                  <a:pt x="55" y="122"/>
                  <a:pt x="55" y="122"/>
                </a:cubicBezTo>
                <a:cubicBezTo>
                  <a:pt x="85" y="122"/>
                  <a:pt x="85" y="122"/>
                  <a:pt x="85" y="122"/>
                </a:cubicBezTo>
                <a:cubicBezTo>
                  <a:pt x="86" y="128"/>
                  <a:pt x="91" y="133"/>
                  <a:pt x="98" y="134"/>
                </a:cubicBezTo>
                <a:cubicBezTo>
                  <a:pt x="98" y="149"/>
                  <a:pt x="98" y="149"/>
                  <a:pt x="98" y="149"/>
                </a:cubicBezTo>
                <a:cubicBezTo>
                  <a:pt x="85" y="149"/>
                  <a:pt x="85" y="149"/>
                  <a:pt x="85" y="149"/>
                </a:cubicBezTo>
                <a:cubicBezTo>
                  <a:pt x="82" y="149"/>
                  <a:pt x="79" y="152"/>
                  <a:pt x="79" y="156"/>
                </a:cubicBezTo>
                <a:cubicBezTo>
                  <a:pt x="79" y="177"/>
                  <a:pt x="79" y="177"/>
                  <a:pt x="79" y="177"/>
                </a:cubicBezTo>
                <a:cubicBezTo>
                  <a:pt x="79" y="181"/>
                  <a:pt x="82" y="184"/>
                  <a:pt x="85" y="184"/>
                </a:cubicBezTo>
                <a:cubicBezTo>
                  <a:pt x="117" y="184"/>
                  <a:pt x="117" y="184"/>
                  <a:pt x="117" y="184"/>
                </a:cubicBezTo>
                <a:cubicBezTo>
                  <a:pt x="121" y="184"/>
                  <a:pt x="124" y="181"/>
                  <a:pt x="124" y="177"/>
                </a:cubicBezTo>
                <a:cubicBezTo>
                  <a:pt x="124" y="156"/>
                  <a:pt x="124" y="156"/>
                  <a:pt x="124" y="156"/>
                </a:cubicBezTo>
                <a:cubicBezTo>
                  <a:pt x="124" y="152"/>
                  <a:pt x="121" y="149"/>
                  <a:pt x="117" y="149"/>
                </a:cubicBezTo>
                <a:cubicBezTo>
                  <a:pt x="105" y="149"/>
                  <a:pt x="105" y="149"/>
                  <a:pt x="105" y="149"/>
                </a:cubicBezTo>
                <a:cubicBezTo>
                  <a:pt x="105" y="134"/>
                  <a:pt x="105" y="134"/>
                  <a:pt x="105" y="134"/>
                </a:cubicBezTo>
                <a:cubicBezTo>
                  <a:pt x="111" y="133"/>
                  <a:pt x="116" y="128"/>
                  <a:pt x="117" y="122"/>
                </a:cubicBezTo>
                <a:cubicBezTo>
                  <a:pt x="148" y="122"/>
                  <a:pt x="148" y="122"/>
                  <a:pt x="148" y="122"/>
                </a:cubicBezTo>
                <a:cubicBezTo>
                  <a:pt x="148" y="127"/>
                  <a:pt x="148" y="127"/>
                  <a:pt x="148" y="127"/>
                </a:cubicBezTo>
                <a:cubicBezTo>
                  <a:pt x="148" y="130"/>
                  <a:pt x="151" y="133"/>
                  <a:pt x="155" y="133"/>
                </a:cubicBezTo>
                <a:cubicBezTo>
                  <a:pt x="186" y="133"/>
                  <a:pt x="186" y="133"/>
                  <a:pt x="186" y="133"/>
                </a:cubicBezTo>
                <a:cubicBezTo>
                  <a:pt x="190" y="133"/>
                  <a:pt x="193" y="130"/>
                  <a:pt x="193" y="127"/>
                </a:cubicBezTo>
                <a:cubicBezTo>
                  <a:pt x="193" y="105"/>
                  <a:pt x="193" y="105"/>
                  <a:pt x="193" y="105"/>
                </a:cubicBezTo>
                <a:cubicBezTo>
                  <a:pt x="193" y="101"/>
                  <a:pt x="190" y="98"/>
                  <a:pt x="186" y="98"/>
                </a:cubicBezTo>
                <a:cubicBezTo>
                  <a:pt x="155" y="98"/>
                  <a:pt x="155" y="98"/>
                  <a:pt x="155" y="98"/>
                </a:cubicBezTo>
                <a:cubicBezTo>
                  <a:pt x="151" y="98"/>
                  <a:pt x="148" y="101"/>
                  <a:pt x="148" y="105"/>
                </a:cubicBezTo>
                <a:cubicBezTo>
                  <a:pt x="148" y="114"/>
                  <a:pt x="148" y="114"/>
                  <a:pt x="148" y="114"/>
                </a:cubicBezTo>
                <a:cubicBezTo>
                  <a:pt x="118" y="114"/>
                  <a:pt x="118" y="114"/>
                  <a:pt x="118" y="114"/>
                </a:cubicBezTo>
                <a:cubicBezTo>
                  <a:pt x="116" y="108"/>
                  <a:pt x="112" y="103"/>
                  <a:pt x="106" y="102"/>
                </a:cubicBezTo>
                <a:cubicBezTo>
                  <a:pt x="106" y="84"/>
                  <a:pt x="106" y="84"/>
                  <a:pt x="106" y="84"/>
                </a:cubicBezTo>
                <a:cubicBezTo>
                  <a:pt x="142" y="84"/>
                  <a:pt x="142" y="84"/>
                  <a:pt x="142" y="84"/>
                </a:cubicBezTo>
                <a:cubicBezTo>
                  <a:pt x="145" y="84"/>
                  <a:pt x="148" y="81"/>
                  <a:pt x="148" y="78"/>
                </a:cubicBezTo>
                <a:cubicBezTo>
                  <a:pt x="148" y="64"/>
                  <a:pt x="148" y="64"/>
                  <a:pt x="148" y="64"/>
                </a:cubicBezTo>
                <a:cubicBezTo>
                  <a:pt x="148" y="60"/>
                  <a:pt x="145" y="58"/>
                  <a:pt x="142" y="58"/>
                </a:cubicBezTo>
                <a:cubicBezTo>
                  <a:pt x="61" y="58"/>
                  <a:pt x="61" y="58"/>
                  <a:pt x="61" y="58"/>
                </a:cubicBezTo>
                <a:cubicBezTo>
                  <a:pt x="57" y="58"/>
                  <a:pt x="55" y="60"/>
                  <a:pt x="55" y="64"/>
                </a:cubicBezTo>
                <a:cubicBezTo>
                  <a:pt x="55" y="78"/>
                  <a:pt x="55" y="78"/>
                  <a:pt x="55" y="78"/>
                </a:cubicBezTo>
                <a:cubicBezTo>
                  <a:pt x="55" y="81"/>
                  <a:pt x="57" y="84"/>
                  <a:pt x="61" y="84"/>
                </a:cubicBezTo>
                <a:cubicBezTo>
                  <a:pt x="96" y="84"/>
                  <a:pt x="96" y="84"/>
                  <a:pt x="96" y="84"/>
                </a:cubicBezTo>
                <a:cubicBezTo>
                  <a:pt x="96" y="102"/>
                  <a:pt x="96" y="102"/>
                  <a:pt x="96" y="102"/>
                </a:cubicBezTo>
                <a:cubicBezTo>
                  <a:pt x="90" y="103"/>
                  <a:pt x="86" y="108"/>
                  <a:pt x="85" y="114"/>
                </a:cubicBezTo>
                <a:cubicBezTo>
                  <a:pt x="55" y="114"/>
                  <a:pt x="55" y="114"/>
                  <a:pt x="55" y="114"/>
                </a:cubicBezTo>
                <a:cubicBezTo>
                  <a:pt x="55" y="105"/>
                  <a:pt x="55" y="105"/>
                  <a:pt x="55" y="105"/>
                </a:cubicBezTo>
                <a:cubicBezTo>
                  <a:pt x="55" y="101"/>
                  <a:pt x="52" y="98"/>
                  <a:pt x="48" y="98"/>
                </a:cubicBezTo>
                <a:cubicBezTo>
                  <a:pt x="16" y="98"/>
                  <a:pt x="16" y="98"/>
                  <a:pt x="16" y="98"/>
                </a:cubicBezTo>
                <a:cubicBezTo>
                  <a:pt x="13" y="98"/>
                  <a:pt x="10" y="101"/>
                  <a:pt x="10" y="105"/>
                </a:cubicBezTo>
                <a:cubicBezTo>
                  <a:pt x="10" y="127"/>
                  <a:pt x="10" y="127"/>
                  <a:pt x="10" y="127"/>
                </a:cubicBezTo>
                <a:cubicBezTo>
                  <a:pt x="10" y="130"/>
                  <a:pt x="13" y="133"/>
                  <a:pt x="16" y="133"/>
                </a:cubicBezTo>
                <a:close/>
                <a:moveTo>
                  <a:pt x="152" y="105"/>
                </a:moveTo>
                <a:cubicBezTo>
                  <a:pt x="152" y="104"/>
                  <a:pt x="153" y="102"/>
                  <a:pt x="155" y="102"/>
                </a:cubicBezTo>
                <a:cubicBezTo>
                  <a:pt x="186" y="102"/>
                  <a:pt x="186" y="102"/>
                  <a:pt x="186" y="102"/>
                </a:cubicBezTo>
                <a:cubicBezTo>
                  <a:pt x="188" y="102"/>
                  <a:pt x="189" y="104"/>
                  <a:pt x="189" y="105"/>
                </a:cubicBezTo>
                <a:cubicBezTo>
                  <a:pt x="189" y="127"/>
                  <a:pt x="189" y="127"/>
                  <a:pt x="189" y="127"/>
                </a:cubicBezTo>
                <a:cubicBezTo>
                  <a:pt x="189" y="128"/>
                  <a:pt x="188" y="130"/>
                  <a:pt x="186" y="130"/>
                </a:cubicBezTo>
                <a:cubicBezTo>
                  <a:pt x="155" y="130"/>
                  <a:pt x="155" y="130"/>
                  <a:pt x="155" y="130"/>
                </a:cubicBezTo>
                <a:cubicBezTo>
                  <a:pt x="153" y="130"/>
                  <a:pt x="152" y="128"/>
                  <a:pt x="152" y="127"/>
                </a:cubicBezTo>
                <a:lnTo>
                  <a:pt x="152" y="105"/>
                </a:lnTo>
                <a:close/>
                <a:moveTo>
                  <a:pt x="135" y="66"/>
                </a:moveTo>
                <a:cubicBezTo>
                  <a:pt x="138" y="66"/>
                  <a:pt x="140" y="68"/>
                  <a:pt x="140" y="71"/>
                </a:cubicBezTo>
                <a:cubicBezTo>
                  <a:pt x="140" y="73"/>
                  <a:pt x="138" y="75"/>
                  <a:pt x="135" y="75"/>
                </a:cubicBezTo>
                <a:cubicBezTo>
                  <a:pt x="133" y="75"/>
                  <a:pt x="130" y="73"/>
                  <a:pt x="130" y="71"/>
                </a:cubicBezTo>
                <a:cubicBezTo>
                  <a:pt x="130" y="68"/>
                  <a:pt x="133" y="66"/>
                  <a:pt x="135" y="66"/>
                </a:cubicBezTo>
                <a:close/>
                <a:moveTo>
                  <a:pt x="117" y="153"/>
                </a:moveTo>
                <a:cubicBezTo>
                  <a:pt x="119" y="153"/>
                  <a:pt x="120" y="154"/>
                  <a:pt x="120" y="156"/>
                </a:cubicBezTo>
                <a:cubicBezTo>
                  <a:pt x="120" y="177"/>
                  <a:pt x="120" y="177"/>
                  <a:pt x="120" y="177"/>
                </a:cubicBezTo>
                <a:cubicBezTo>
                  <a:pt x="120" y="179"/>
                  <a:pt x="119" y="180"/>
                  <a:pt x="117" y="180"/>
                </a:cubicBezTo>
                <a:cubicBezTo>
                  <a:pt x="85" y="180"/>
                  <a:pt x="85" y="180"/>
                  <a:pt x="85" y="180"/>
                </a:cubicBezTo>
                <a:cubicBezTo>
                  <a:pt x="84" y="180"/>
                  <a:pt x="83" y="179"/>
                  <a:pt x="83" y="177"/>
                </a:cubicBezTo>
                <a:cubicBezTo>
                  <a:pt x="83" y="156"/>
                  <a:pt x="83" y="156"/>
                  <a:pt x="83" y="156"/>
                </a:cubicBezTo>
                <a:cubicBezTo>
                  <a:pt x="83" y="154"/>
                  <a:pt x="84" y="153"/>
                  <a:pt x="85" y="153"/>
                </a:cubicBezTo>
                <a:lnTo>
                  <a:pt x="117" y="153"/>
                </a:lnTo>
                <a:close/>
                <a:moveTo>
                  <a:pt x="102" y="62"/>
                </a:moveTo>
                <a:cubicBezTo>
                  <a:pt x="105" y="62"/>
                  <a:pt x="105" y="62"/>
                  <a:pt x="105" y="62"/>
                </a:cubicBezTo>
                <a:cubicBezTo>
                  <a:pt x="105" y="66"/>
                  <a:pt x="105" y="66"/>
                  <a:pt x="105" y="66"/>
                </a:cubicBezTo>
                <a:cubicBezTo>
                  <a:pt x="102" y="66"/>
                  <a:pt x="102" y="66"/>
                  <a:pt x="102" y="66"/>
                </a:cubicBezTo>
                <a:lnTo>
                  <a:pt x="102" y="62"/>
                </a:lnTo>
                <a:close/>
                <a:moveTo>
                  <a:pt x="102" y="69"/>
                </a:moveTo>
                <a:cubicBezTo>
                  <a:pt x="105" y="69"/>
                  <a:pt x="105" y="69"/>
                  <a:pt x="105" y="69"/>
                </a:cubicBezTo>
                <a:cubicBezTo>
                  <a:pt x="105" y="73"/>
                  <a:pt x="105" y="73"/>
                  <a:pt x="105" y="73"/>
                </a:cubicBezTo>
                <a:cubicBezTo>
                  <a:pt x="102" y="73"/>
                  <a:pt x="102" y="73"/>
                  <a:pt x="102" y="73"/>
                </a:cubicBezTo>
                <a:lnTo>
                  <a:pt x="102" y="69"/>
                </a:lnTo>
                <a:close/>
                <a:moveTo>
                  <a:pt x="102" y="75"/>
                </a:moveTo>
                <a:cubicBezTo>
                  <a:pt x="105" y="75"/>
                  <a:pt x="105" y="75"/>
                  <a:pt x="105" y="75"/>
                </a:cubicBezTo>
                <a:cubicBezTo>
                  <a:pt x="105" y="79"/>
                  <a:pt x="105" y="79"/>
                  <a:pt x="105" y="79"/>
                </a:cubicBezTo>
                <a:cubicBezTo>
                  <a:pt x="102" y="79"/>
                  <a:pt x="102" y="79"/>
                  <a:pt x="102" y="79"/>
                </a:cubicBezTo>
                <a:lnTo>
                  <a:pt x="102" y="75"/>
                </a:lnTo>
                <a:close/>
                <a:moveTo>
                  <a:pt x="95" y="62"/>
                </a:moveTo>
                <a:cubicBezTo>
                  <a:pt x="98" y="62"/>
                  <a:pt x="98" y="62"/>
                  <a:pt x="98" y="62"/>
                </a:cubicBezTo>
                <a:cubicBezTo>
                  <a:pt x="98" y="66"/>
                  <a:pt x="98" y="66"/>
                  <a:pt x="98" y="66"/>
                </a:cubicBezTo>
                <a:cubicBezTo>
                  <a:pt x="95" y="66"/>
                  <a:pt x="95" y="66"/>
                  <a:pt x="95" y="66"/>
                </a:cubicBezTo>
                <a:lnTo>
                  <a:pt x="95" y="62"/>
                </a:lnTo>
                <a:close/>
                <a:moveTo>
                  <a:pt x="95" y="69"/>
                </a:moveTo>
                <a:cubicBezTo>
                  <a:pt x="98" y="69"/>
                  <a:pt x="98" y="69"/>
                  <a:pt x="98" y="69"/>
                </a:cubicBezTo>
                <a:cubicBezTo>
                  <a:pt x="98" y="73"/>
                  <a:pt x="98" y="73"/>
                  <a:pt x="98" y="73"/>
                </a:cubicBezTo>
                <a:cubicBezTo>
                  <a:pt x="95" y="73"/>
                  <a:pt x="95" y="73"/>
                  <a:pt x="95" y="73"/>
                </a:cubicBezTo>
                <a:lnTo>
                  <a:pt x="95" y="69"/>
                </a:lnTo>
                <a:close/>
                <a:moveTo>
                  <a:pt x="64" y="79"/>
                </a:moveTo>
                <a:cubicBezTo>
                  <a:pt x="60" y="79"/>
                  <a:pt x="60" y="79"/>
                  <a:pt x="60" y="79"/>
                </a:cubicBezTo>
                <a:cubicBezTo>
                  <a:pt x="60" y="75"/>
                  <a:pt x="60" y="75"/>
                  <a:pt x="60" y="75"/>
                </a:cubicBezTo>
                <a:cubicBezTo>
                  <a:pt x="64" y="75"/>
                  <a:pt x="64" y="75"/>
                  <a:pt x="64" y="75"/>
                </a:cubicBezTo>
                <a:lnTo>
                  <a:pt x="64" y="79"/>
                </a:lnTo>
                <a:close/>
                <a:moveTo>
                  <a:pt x="64" y="73"/>
                </a:moveTo>
                <a:cubicBezTo>
                  <a:pt x="60" y="73"/>
                  <a:pt x="60" y="73"/>
                  <a:pt x="60" y="73"/>
                </a:cubicBezTo>
                <a:cubicBezTo>
                  <a:pt x="60" y="69"/>
                  <a:pt x="60" y="69"/>
                  <a:pt x="60" y="69"/>
                </a:cubicBezTo>
                <a:cubicBezTo>
                  <a:pt x="64" y="69"/>
                  <a:pt x="64" y="69"/>
                  <a:pt x="64" y="69"/>
                </a:cubicBezTo>
                <a:lnTo>
                  <a:pt x="64" y="73"/>
                </a:lnTo>
                <a:close/>
                <a:moveTo>
                  <a:pt x="64" y="66"/>
                </a:moveTo>
                <a:cubicBezTo>
                  <a:pt x="60" y="66"/>
                  <a:pt x="60" y="66"/>
                  <a:pt x="60" y="66"/>
                </a:cubicBezTo>
                <a:cubicBezTo>
                  <a:pt x="60" y="62"/>
                  <a:pt x="60" y="62"/>
                  <a:pt x="60" y="62"/>
                </a:cubicBezTo>
                <a:cubicBezTo>
                  <a:pt x="64" y="62"/>
                  <a:pt x="64" y="62"/>
                  <a:pt x="64" y="62"/>
                </a:cubicBezTo>
                <a:lnTo>
                  <a:pt x="64" y="66"/>
                </a:lnTo>
                <a:close/>
                <a:moveTo>
                  <a:pt x="71" y="79"/>
                </a:moveTo>
                <a:cubicBezTo>
                  <a:pt x="67" y="79"/>
                  <a:pt x="67" y="79"/>
                  <a:pt x="67" y="79"/>
                </a:cubicBezTo>
                <a:cubicBezTo>
                  <a:pt x="67" y="75"/>
                  <a:pt x="67" y="75"/>
                  <a:pt x="67" y="75"/>
                </a:cubicBezTo>
                <a:cubicBezTo>
                  <a:pt x="71" y="75"/>
                  <a:pt x="71" y="75"/>
                  <a:pt x="71" y="75"/>
                </a:cubicBezTo>
                <a:lnTo>
                  <a:pt x="71" y="79"/>
                </a:lnTo>
                <a:close/>
                <a:moveTo>
                  <a:pt x="71" y="73"/>
                </a:moveTo>
                <a:cubicBezTo>
                  <a:pt x="67" y="73"/>
                  <a:pt x="67" y="73"/>
                  <a:pt x="67" y="73"/>
                </a:cubicBezTo>
                <a:cubicBezTo>
                  <a:pt x="67" y="69"/>
                  <a:pt x="67" y="69"/>
                  <a:pt x="67" y="69"/>
                </a:cubicBezTo>
                <a:cubicBezTo>
                  <a:pt x="71" y="69"/>
                  <a:pt x="71" y="69"/>
                  <a:pt x="71" y="69"/>
                </a:cubicBezTo>
                <a:lnTo>
                  <a:pt x="71" y="73"/>
                </a:lnTo>
                <a:close/>
                <a:moveTo>
                  <a:pt x="71" y="66"/>
                </a:moveTo>
                <a:cubicBezTo>
                  <a:pt x="67" y="66"/>
                  <a:pt x="67" y="66"/>
                  <a:pt x="67" y="66"/>
                </a:cubicBezTo>
                <a:cubicBezTo>
                  <a:pt x="67" y="62"/>
                  <a:pt x="67" y="62"/>
                  <a:pt x="67" y="62"/>
                </a:cubicBezTo>
                <a:cubicBezTo>
                  <a:pt x="71" y="62"/>
                  <a:pt x="71" y="62"/>
                  <a:pt x="71" y="62"/>
                </a:cubicBezTo>
                <a:lnTo>
                  <a:pt x="71" y="66"/>
                </a:lnTo>
                <a:close/>
                <a:moveTo>
                  <a:pt x="78" y="79"/>
                </a:moveTo>
                <a:cubicBezTo>
                  <a:pt x="74" y="79"/>
                  <a:pt x="74" y="79"/>
                  <a:pt x="74" y="79"/>
                </a:cubicBezTo>
                <a:cubicBezTo>
                  <a:pt x="74" y="75"/>
                  <a:pt x="74" y="75"/>
                  <a:pt x="74" y="75"/>
                </a:cubicBezTo>
                <a:cubicBezTo>
                  <a:pt x="78" y="75"/>
                  <a:pt x="78" y="75"/>
                  <a:pt x="78" y="75"/>
                </a:cubicBezTo>
                <a:lnTo>
                  <a:pt x="78" y="79"/>
                </a:lnTo>
                <a:close/>
                <a:moveTo>
                  <a:pt x="78" y="73"/>
                </a:moveTo>
                <a:cubicBezTo>
                  <a:pt x="74" y="73"/>
                  <a:pt x="74" y="73"/>
                  <a:pt x="74" y="73"/>
                </a:cubicBezTo>
                <a:cubicBezTo>
                  <a:pt x="74" y="69"/>
                  <a:pt x="74" y="69"/>
                  <a:pt x="74" y="69"/>
                </a:cubicBezTo>
                <a:cubicBezTo>
                  <a:pt x="78" y="69"/>
                  <a:pt x="78" y="69"/>
                  <a:pt x="78" y="69"/>
                </a:cubicBezTo>
                <a:lnTo>
                  <a:pt x="78" y="73"/>
                </a:lnTo>
                <a:close/>
                <a:moveTo>
                  <a:pt x="78" y="66"/>
                </a:moveTo>
                <a:cubicBezTo>
                  <a:pt x="74" y="66"/>
                  <a:pt x="74" y="66"/>
                  <a:pt x="74" y="66"/>
                </a:cubicBezTo>
                <a:cubicBezTo>
                  <a:pt x="74" y="62"/>
                  <a:pt x="74" y="62"/>
                  <a:pt x="74" y="62"/>
                </a:cubicBezTo>
                <a:cubicBezTo>
                  <a:pt x="78" y="62"/>
                  <a:pt x="78" y="62"/>
                  <a:pt x="78" y="62"/>
                </a:cubicBezTo>
                <a:lnTo>
                  <a:pt x="78" y="66"/>
                </a:lnTo>
                <a:close/>
                <a:moveTo>
                  <a:pt x="85" y="79"/>
                </a:moveTo>
                <a:cubicBezTo>
                  <a:pt x="81" y="79"/>
                  <a:pt x="81" y="79"/>
                  <a:pt x="81" y="79"/>
                </a:cubicBezTo>
                <a:cubicBezTo>
                  <a:pt x="81" y="75"/>
                  <a:pt x="81" y="75"/>
                  <a:pt x="81" y="75"/>
                </a:cubicBezTo>
                <a:cubicBezTo>
                  <a:pt x="85" y="75"/>
                  <a:pt x="85" y="75"/>
                  <a:pt x="85" y="75"/>
                </a:cubicBezTo>
                <a:lnTo>
                  <a:pt x="85" y="79"/>
                </a:lnTo>
                <a:close/>
                <a:moveTo>
                  <a:pt x="85" y="73"/>
                </a:moveTo>
                <a:cubicBezTo>
                  <a:pt x="81" y="73"/>
                  <a:pt x="81" y="73"/>
                  <a:pt x="81" y="73"/>
                </a:cubicBezTo>
                <a:cubicBezTo>
                  <a:pt x="81" y="69"/>
                  <a:pt x="81" y="69"/>
                  <a:pt x="81" y="69"/>
                </a:cubicBezTo>
                <a:cubicBezTo>
                  <a:pt x="85" y="69"/>
                  <a:pt x="85" y="69"/>
                  <a:pt x="85" y="69"/>
                </a:cubicBezTo>
                <a:lnTo>
                  <a:pt x="85" y="73"/>
                </a:lnTo>
                <a:close/>
                <a:moveTo>
                  <a:pt x="85" y="66"/>
                </a:moveTo>
                <a:cubicBezTo>
                  <a:pt x="81" y="66"/>
                  <a:pt x="81" y="66"/>
                  <a:pt x="81" y="66"/>
                </a:cubicBezTo>
                <a:cubicBezTo>
                  <a:pt x="81" y="62"/>
                  <a:pt x="81" y="62"/>
                  <a:pt x="81" y="62"/>
                </a:cubicBezTo>
                <a:cubicBezTo>
                  <a:pt x="85" y="62"/>
                  <a:pt x="85" y="62"/>
                  <a:pt x="85" y="62"/>
                </a:cubicBezTo>
                <a:lnTo>
                  <a:pt x="85" y="66"/>
                </a:lnTo>
                <a:close/>
                <a:moveTo>
                  <a:pt x="92" y="79"/>
                </a:moveTo>
                <a:cubicBezTo>
                  <a:pt x="88" y="79"/>
                  <a:pt x="88" y="79"/>
                  <a:pt x="88" y="79"/>
                </a:cubicBezTo>
                <a:cubicBezTo>
                  <a:pt x="88" y="75"/>
                  <a:pt x="88" y="75"/>
                  <a:pt x="88" y="75"/>
                </a:cubicBezTo>
                <a:cubicBezTo>
                  <a:pt x="92" y="75"/>
                  <a:pt x="92" y="75"/>
                  <a:pt x="92" y="75"/>
                </a:cubicBezTo>
                <a:lnTo>
                  <a:pt x="92" y="79"/>
                </a:lnTo>
                <a:close/>
                <a:moveTo>
                  <a:pt x="92" y="73"/>
                </a:moveTo>
                <a:cubicBezTo>
                  <a:pt x="88" y="73"/>
                  <a:pt x="88" y="73"/>
                  <a:pt x="88" y="73"/>
                </a:cubicBezTo>
                <a:cubicBezTo>
                  <a:pt x="88" y="69"/>
                  <a:pt x="88" y="69"/>
                  <a:pt x="88" y="69"/>
                </a:cubicBezTo>
                <a:cubicBezTo>
                  <a:pt x="92" y="69"/>
                  <a:pt x="92" y="69"/>
                  <a:pt x="92" y="69"/>
                </a:cubicBezTo>
                <a:lnTo>
                  <a:pt x="92" y="73"/>
                </a:lnTo>
                <a:close/>
                <a:moveTo>
                  <a:pt x="92" y="66"/>
                </a:moveTo>
                <a:cubicBezTo>
                  <a:pt x="88" y="66"/>
                  <a:pt x="88" y="66"/>
                  <a:pt x="88" y="66"/>
                </a:cubicBezTo>
                <a:cubicBezTo>
                  <a:pt x="88" y="62"/>
                  <a:pt x="88" y="62"/>
                  <a:pt x="88" y="62"/>
                </a:cubicBezTo>
                <a:cubicBezTo>
                  <a:pt x="92" y="62"/>
                  <a:pt x="92" y="62"/>
                  <a:pt x="92" y="62"/>
                </a:cubicBezTo>
                <a:lnTo>
                  <a:pt x="92" y="66"/>
                </a:lnTo>
                <a:close/>
                <a:moveTo>
                  <a:pt x="95" y="79"/>
                </a:moveTo>
                <a:cubicBezTo>
                  <a:pt x="95" y="75"/>
                  <a:pt x="95" y="75"/>
                  <a:pt x="95" y="75"/>
                </a:cubicBezTo>
                <a:cubicBezTo>
                  <a:pt x="98" y="75"/>
                  <a:pt x="98" y="75"/>
                  <a:pt x="98" y="75"/>
                </a:cubicBezTo>
                <a:cubicBezTo>
                  <a:pt x="98" y="79"/>
                  <a:pt x="98" y="79"/>
                  <a:pt x="98" y="79"/>
                </a:cubicBezTo>
                <a:lnTo>
                  <a:pt x="95" y="79"/>
                </a:lnTo>
                <a:close/>
                <a:moveTo>
                  <a:pt x="14" y="105"/>
                </a:moveTo>
                <a:cubicBezTo>
                  <a:pt x="14" y="104"/>
                  <a:pt x="15" y="102"/>
                  <a:pt x="16" y="102"/>
                </a:cubicBezTo>
                <a:cubicBezTo>
                  <a:pt x="48" y="102"/>
                  <a:pt x="48" y="102"/>
                  <a:pt x="48" y="102"/>
                </a:cubicBezTo>
                <a:cubicBezTo>
                  <a:pt x="49" y="102"/>
                  <a:pt x="51" y="104"/>
                  <a:pt x="51" y="105"/>
                </a:cubicBezTo>
                <a:cubicBezTo>
                  <a:pt x="51" y="127"/>
                  <a:pt x="51" y="127"/>
                  <a:pt x="51" y="127"/>
                </a:cubicBezTo>
                <a:cubicBezTo>
                  <a:pt x="51" y="128"/>
                  <a:pt x="49" y="130"/>
                  <a:pt x="48" y="130"/>
                </a:cubicBezTo>
                <a:cubicBezTo>
                  <a:pt x="16" y="130"/>
                  <a:pt x="16" y="130"/>
                  <a:pt x="16" y="130"/>
                </a:cubicBezTo>
                <a:cubicBezTo>
                  <a:pt x="15" y="130"/>
                  <a:pt x="14" y="128"/>
                  <a:pt x="14" y="127"/>
                </a:cubicBezTo>
                <a:lnTo>
                  <a:pt x="14" y="105"/>
                </a:lnTo>
                <a:close/>
                <a:moveTo>
                  <a:pt x="61" y="26"/>
                </a:moveTo>
                <a:cubicBezTo>
                  <a:pt x="142" y="26"/>
                  <a:pt x="142" y="26"/>
                  <a:pt x="142" y="26"/>
                </a:cubicBezTo>
                <a:cubicBezTo>
                  <a:pt x="145" y="26"/>
                  <a:pt x="148" y="23"/>
                  <a:pt x="148" y="20"/>
                </a:cubicBezTo>
                <a:cubicBezTo>
                  <a:pt x="148" y="6"/>
                  <a:pt x="148" y="6"/>
                  <a:pt x="148" y="6"/>
                </a:cubicBezTo>
                <a:cubicBezTo>
                  <a:pt x="148" y="3"/>
                  <a:pt x="145" y="0"/>
                  <a:pt x="142" y="0"/>
                </a:cubicBezTo>
                <a:cubicBezTo>
                  <a:pt x="61" y="0"/>
                  <a:pt x="61" y="0"/>
                  <a:pt x="61" y="0"/>
                </a:cubicBezTo>
                <a:cubicBezTo>
                  <a:pt x="57" y="0"/>
                  <a:pt x="55" y="3"/>
                  <a:pt x="55" y="6"/>
                </a:cubicBezTo>
                <a:cubicBezTo>
                  <a:pt x="55" y="20"/>
                  <a:pt x="55" y="20"/>
                  <a:pt x="55" y="20"/>
                </a:cubicBezTo>
                <a:cubicBezTo>
                  <a:pt x="55" y="23"/>
                  <a:pt x="57" y="26"/>
                  <a:pt x="61" y="26"/>
                </a:cubicBezTo>
                <a:close/>
                <a:moveTo>
                  <a:pt x="135" y="8"/>
                </a:moveTo>
                <a:cubicBezTo>
                  <a:pt x="138" y="8"/>
                  <a:pt x="140" y="10"/>
                  <a:pt x="140" y="13"/>
                </a:cubicBezTo>
                <a:cubicBezTo>
                  <a:pt x="140" y="16"/>
                  <a:pt x="138" y="18"/>
                  <a:pt x="135" y="18"/>
                </a:cubicBezTo>
                <a:cubicBezTo>
                  <a:pt x="133" y="18"/>
                  <a:pt x="130" y="16"/>
                  <a:pt x="130" y="13"/>
                </a:cubicBezTo>
                <a:cubicBezTo>
                  <a:pt x="130" y="10"/>
                  <a:pt x="133" y="8"/>
                  <a:pt x="135" y="8"/>
                </a:cubicBezTo>
                <a:close/>
                <a:moveTo>
                  <a:pt x="102" y="5"/>
                </a:moveTo>
                <a:cubicBezTo>
                  <a:pt x="105" y="5"/>
                  <a:pt x="105" y="5"/>
                  <a:pt x="105" y="5"/>
                </a:cubicBezTo>
                <a:cubicBezTo>
                  <a:pt x="105" y="9"/>
                  <a:pt x="105" y="9"/>
                  <a:pt x="105" y="9"/>
                </a:cubicBezTo>
                <a:cubicBezTo>
                  <a:pt x="102" y="9"/>
                  <a:pt x="102" y="9"/>
                  <a:pt x="102" y="9"/>
                </a:cubicBezTo>
                <a:lnTo>
                  <a:pt x="102" y="5"/>
                </a:lnTo>
                <a:close/>
                <a:moveTo>
                  <a:pt x="102" y="11"/>
                </a:moveTo>
                <a:cubicBezTo>
                  <a:pt x="105" y="11"/>
                  <a:pt x="105" y="11"/>
                  <a:pt x="105" y="11"/>
                </a:cubicBezTo>
                <a:cubicBezTo>
                  <a:pt x="105" y="15"/>
                  <a:pt x="105" y="15"/>
                  <a:pt x="105" y="15"/>
                </a:cubicBezTo>
                <a:cubicBezTo>
                  <a:pt x="102" y="15"/>
                  <a:pt x="102" y="15"/>
                  <a:pt x="102" y="15"/>
                </a:cubicBezTo>
                <a:lnTo>
                  <a:pt x="102" y="11"/>
                </a:lnTo>
                <a:close/>
                <a:moveTo>
                  <a:pt x="102" y="18"/>
                </a:moveTo>
                <a:cubicBezTo>
                  <a:pt x="105" y="18"/>
                  <a:pt x="105" y="18"/>
                  <a:pt x="105" y="18"/>
                </a:cubicBezTo>
                <a:cubicBezTo>
                  <a:pt x="105" y="21"/>
                  <a:pt x="105" y="21"/>
                  <a:pt x="105" y="21"/>
                </a:cubicBezTo>
                <a:cubicBezTo>
                  <a:pt x="102" y="21"/>
                  <a:pt x="102" y="21"/>
                  <a:pt x="102" y="21"/>
                </a:cubicBezTo>
                <a:lnTo>
                  <a:pt x="102" y="18"/>
                </a:lnTo>
                <a:close/>
                <a:moveTo>
                  <a:pt x="95" y="5"/>
                </a:moveTo>
                <a:cubicBezTo>
                  <a:pt x="98" y="5"/>
                  <a:pt x="98" y="5"/>
                  <a:pt x="98" y="5"/>
                </a:cubicBezTo>
                <a:cubicBezTo>
                  <a:pt x="98" y="9"/>
                  <a:pt x="98" y="9"/>
                  <a:pt x="98" y="9"/>
                </a:cubicBezTo>
                <a:cubicBezTo>
                  <a:pt x="95" y="9"/>
                  <a:pt x="95" y="9"/>
                  <a:pt x="95" y="9"/>
                </a:cubicBezTo>
                <a:lnTo>
                  <a:pt x="95" y="5"/>
                </a:lnTo>
                <a:close/>
                <a:moveTo>
                  <a:pt x="95" y="11"/>
                </a:moveTo>
                <a:cubicBezTo>
                  <a:pt x="98" y="11"/>
                  <a:pt x="98" y="11"/>
                  <a:pt x="98" y="11"/>
                </a:cubicBezTo>
                <a:cubicBezTo>
                  <a:pt x="98" y="15"/>
                  <a:pt x="98" y="15"/>
                  <a:pt x="98" y="15"/>
                </a:cubicBezTo>
                <a:cubicBezTo>
                  <a:pt x="95" y="15"/>
                  <a:pt x="95" y="15"/>
                  <a:pt x="95" y="15"/>
                </a:cubicBezTo>
                <a:lnTo>
                  <a:pt x="95" y="11"/>
                </a:lnTo>
                <a:close/>
                <a:moveTo>
                  <a:pt x="95" y="18"/>
                </a:moveTo>
                <a:cubicBezTo>
                  <a:pt x="98" y="18"/>
                  <a:pt x="98" y="18"/>
                  <a:pt x="98" y="18"/>
                </a:cubicBezTo>
                <a:cubicBezTo>
                  <a:pt x="98" y="21"/>
                  <a:pt x="98" y="21"/>
                  <a:pt x="98" y="21"/>
                </a:cubicBezTo>
                <a:cubicBezTo>
                  <a:pt x="95" y="21"/>
                  <a:pt x="95" y="21"/>
                  <a:pt x="95" y="21"/>
                </a:cubicBezTo>
                <a:lnTo>
                  <a:pt x="95" y="18"/>
                </a:lnTo>
                <a:close/>
                <a:moveTo>
                  <a:pt x="88" y="5"/>
                </a:moveTo>
                <a:cubicBezTo>
                  <a:pt x="92" y="5"/>
                  <a:pt x="92" y="5"/>
                  <a:pt x="92" y="5"/>
                </a:cubicBezTo>
                <a:cubicBezTo>
                  <a:pt x="92" y="9"/>
                  <a:pt x="92" y="9"/>
                  <a:pt x="92" y="9"/>
                </a:cubicBezTo>
                <a:cubicBezTo>
                  <a:pt x="88" y="9"/>
                  <a:pt x="88" y="9"/>
                  <a:pt x="88" y="9"/>
                </a:cubicBezTo>
                <a:lnTo>
                  <a:pt x="88" y="5"/>
                </a:lnTo>
                <a:close/>
                <a:moveTo>
                  <a:pt x="88" y="11"/>
                </a:moveTo>
                <a:cubicBezTo>
                  <a:pt x="92" y="11"/>
                  <a:pt x="92" y="11"/>
                  <a:pt x="92" y="11"/>
                </a:cubicBezTo>
                <a:cubicBezTo>
                  <a:pt x="92" y="15"/>
                  <a:pt x="92" y="15"/>
                  <a:pt x="92" y="15"/>
                </a:cubicBezTo>
                <a:cubicBezTo>
                  <a:pt x="88" y="15"/>
                  <a:pt x="88" y="15"/>
                  <a:pt x="88" y="15"/>
                </a:cubicBezTo>
                <a:lnTo>
                  <a:pt x="88" y="11"/>
                </a:lnTo>
                <a:close/>
                <a:moveTo>
                  <a:pt x="88" y="18"/>
                </a:moveTo>
                <a:cubicBezTo>
                  <a:pt x="92" y="18"/>
                  <a:pt x="92" y="18"/>
                  <a:pt x="92" y="18"/>
                </a:cubicBezTo>
                <a:cubicBezTo>
                  <a:pt x="92" y="21"/>
                  <a:pt x="92" y="21"/>
                  <a:pt x="92" y="21"/>
                </a:cubicBezTo>
                <a:cubicBezTo>
                  <a:pt x="88" y="21"/>
                  <a:pt x="88" y="21"/>
                  <a:pt x="88" y="21"/>
                </a:cubicBezTo>
                <a:lnTo>
                  <a:pt x="88" y="18"/>
                </a:lnTo>
                <a:close/>
                <a:moveTo>
                  <a:pt x="81" y="5"/>
                </a:moveTo>
                <a:cubicBezTo>
                  <a:pt x="85" y="5"/>
                  <a:pt x="85" y="5"/>
                  <a:pt x="85" y="5"/>
                </a:cubicBezTo>
                <a:cubicBezTo>
                  <a:pt x="85" y="9"/>
                  <a:pt x="85" y="9"/>
                  <a:pt x="85" y="9"/>
                </a:cubicBezTo>
                <a:cubicBezTo>
                  <a:pt x="81" y="9"/>
                  <a:pt x="81" y="9"/>
                  <a:pt x="81" y="9"/>
                </a:cubicBezTo>
                <a:lnTo>
                  <a:pt x="81" y="5"/>
                </a:lnTo>
                <a:close/>
                <a:moveTo>
                  <a:pt x="81" y="11"/>
                </a:moveTo>
                <a:cubicBezTo>
                  <a:pt x="85" y="11"/>
                  <a:pt x="85" y="11"/>
                  <a:pt x="85" y="11"/>
                </a:cubicBezTo>
                <a:cubicBezTo>
                  <a:pt x="85" y="15"/>
                  <a:pt x="85" y="15"/>
                  <a:pt x="85" y="15"/>
                </a:cubicBezTo>
                <a:cubicBezTo>
                  <a:pt x="81" y="15"/>
                  <a:pt x="81" y="15"/>
                  <a:pt x="81" y="15"/>
                </a:cubicBezTo>
                <a:lnTo>
                  <a:pt x="81" y="11"/>
                </a:lnTo>
                <a:close/>
                <a:moveTo>
                  <a:pt x="81" y="18"/>
                </a:moveTo>
                <a:cubicBezTo>
                  <a:pt x="85" y="18"/>
                  <a:pt x="85" y="18"/>
                  <a:pt x="85" y="18"/>
                </a:cubicBezTo>
                <a:cubicBezTo>
                  <a:pt x="85" y="21"/>
                  <a:pt x="85" y="21"/>
                  <a:pt x="85" y="21"/>
                </a:cubicBezTo>
                <a:cubicBezTo>
                  <a:pt x="81" y="21"/>
                  <a:pt x="81" y="21"/>
                  <a:pt x="81" y="21"/>
                </a:cubicBezTo>
                <a:lnTo>
                  <a:pt x="81" y="18"/>
                </a:lnTo>
                <a:close/>
                <a:moveTo>
                  <a:pt x="74" y="5"/>
                </a:moveTo>
                <a:cubicBezTo>
                  <a:pt x="78" y="5"/>
                  <a:pt x="78" y="5"/>
                  <a:pt x="78" y="5"/>
                </a:cubicBezTo>
                <a:cubicBezTo>
                  <a:pt x="78" y="9"/>
                  <a:pt x="78" y="9"/>
                  <a:pt x="78" y="9"/>
                </a:cubicBezTo>
                <a:cubicBezTo>
                  <a:pt x="74" y="9"/>
                  <a:pt x="74" y="9"/>
                  <a:pt x="74" y="9"/>
                </a:cubicBezTo>
                <a:lnTo>
                  <a:pt x="74" y="5"/>
                </a:lnTo>
                <a:close/>
                <a:moveTo>
                  <a:pt x="74" y="11"/>
                </a:moveTo>
                <a:cubicBezTo>
                  <a:pt x="78" y="11"/>
                  <a:pt x="78" y="11"/>
                  <a:pt x="78" y="11"/>
                </a:cubicBezTo>
                <a:cubicBezTo>
                  <a:pt x="78" y="15"/>
                  <a:pt x="78" y="15"/>
                  <a:pt x="78" y="15"/>
                </a:cubicBezTo>
                <a:cubicBezTo>
                  <a:pt x="74" y="15"/>
                  <a:pt x="74" y="15"/>
                  <a:pt x="74" y="15"/>
                </a:cubicBezTo>
                <a:lnTo>
                  <a:pt x="74" y="11"/>
                </a:lnTo>
                <a:close/>
                <a:moveTo>
                  <a:pt x="74" y="18"/>
                </a:moveTo>
                <a:cubicBezTo>
                  <a:pt x="78" y="18"/>
                  <a:pt x="78" y="18"/>
                  <a:pt x="78" y="18"/>
                </a:cubicBezTo>
                <a:cubicBezTo>
                  <a:pt x="78" y="21"/>
                  <a:pt x="78" y="21"/>
                  <a:pt x="78" y="21"/>
                </a:cubicBezTo>
                <a:cubicBezTo>
                  <a:pt x="74" y="21"/>
                  <a:pt x="74" y="21"/>
                  <a:pt x="74" y="21"/>
                </a:cubicBezTo>
                <a:lnTo>
                  <a:pt x="74" y="18"/>
                </a:lnTo>
                <a:close/>
                <a:moveTo>
                  <a:pt x="67" y="5"/>
                </a:moveTo>
                <a:cubicBezTo>
                  <a:pt x="71" y="5"/>
                  <a:pt x="71" y="5"/>
                  <a:pt x="71" y="5"/>
                </a:cubicBezTo>
                <a:cubicBezTo>
                  <a:pt x="71" y="9"/>
                  <a:pt x="71" y="9"/>
                  <a:pt x="71" y="9"/>
                </a:cubicBezTo>
                <a:cubicBezTo>
                  <a:pt x="67" y="9"/>
                  <a:pt x="67" y="9"/>
                  <a:pt x="67" y="9"/>
                </a:cubicBezTo>
                <a:lnTo>
                  <a:pt x="67" y="5"/>
                </a:lnTo>
                <a:close/>
                <a:moveTo>
                  <a:pt x="67" y="11"/>
                </a:moveTo>
                <a:cubicBezTo>
                  <a:pt x="71" y="11"/>
                  <a:pt x="71" y="11"/>
                  <a:pt x="71" y="11"/>
                </a:cubicBezTo>
                <a:cubicBezTo>
                  <a:pt x="71" y="15"/>
                  <a:pt x="71" y="15"/>
                  <a:pt x="71" y="15"/>
                </a:cubicBezTo>
                <a:cubicBezTo>
                  <a:pt x="67" y="15"/>
                  <a:pt x="67" y="15"/>
                  <a:pt x="67" y="15"/>
                </a:cubicBezTo>
                <a:lnTo>
                  <a:pt x="67" y="11"/>
                </a:lnTo>
                <a:close/>
                <a:moveTo>
                  <a:pt x="67" y="18"/>
                </a:moveTo>
                <a:cubicBezTo>
                  <a:pt x="71" y="18"/>
                  <a:pt x="71" y="18"/>
                  <a:pt x="71" y="18"/>
                </a:cubicBezTo>
                <a:cubicBezTo>
                  <a:pt x="71" y="21"/>
                  <a:pt x="71" y="21"/>
                  <a:pt x="71" y="21"/>
                </a:cubicBezTo>
                <a:cubicBezTo>
                  <a:pt x="67" y="21"/>
                  <a:pt x="67" y="21"/>
                  <a:pt x="67" y="21"/>
                </a:cubicBezTo>
                <a:lnTo>
                  <a:pt x="67" y="18"/>
                </a:lnTo>
                <a:close/>
                <a:moveTo>
                  <a:pt x="60" y="5"/>
                </a:moveTo>
                <a:cubicBezTo>
                  <a:pt x="64" y="5"/>
                  <a:pt x="64" y="5"/>
                  <a:pt x="64" y="5"/>
                </a:cubicBezTo>
                <a:cubicBezTo>
                  <a:pt x="64" y="9"/>
                  <a:pt x="64" y="9"/>
                  <a:pt x="64" y="9"/>
                </a:cubicBezTo>
                <a:cubicBezTo>
                  <a:pt x="60" y="9"/>
                  <a:pt x="60" y="9"/>
                  <a:pt x="60" y="9"/>
                </a:cubicBezTo>
                <a:lnTo>
                  <a:pt x="60" y="5"/>
                </a:lnTo>
                <a:close/>
                <a:moveTo>
                  <a:pt x="60" y="11"/>
                </a:moveTo>
                <a:cubicBezTo>
                  <a:pt x="64" y="11"/>
                  <a:pt x="64" y="11"/>
                  <a:pt x="64" y="11"/>
                </a:cubicBezTo>
                <a:cubicBezTo>
                  <a:pt x="64" y="15"/>
                  <a:pt x="64" y="15"/>
                  <a:pt x="64" y="15"/>
                </a:cubicBezTo>
                <a:cubicBezTo>
                  <a:pt x="60" y="15"/>
                  <a:pt x="60" y="15"/>
                  <a:pt x="60" y="15"/>
                </a:cubicBezTo>
                <a:lnTo>
                  <a:pt x="60" y="11"/>
                </a:lnTo>
                <a:close/>
                <a:moveTo>
                  <a:pt x="60" y="18"/>
                </a:moveTo>
                <a:cubicBezTo>
                  <a:pt x="64" y="18"/>
                  <a:pt x="64" y="18"/>
                  <a:pt x="64" y="18"/>
                </a:cubicBezTo>
                <a:cubicBezTo>
                  <a:pt x="64" y="21"/>
                  <a:pt x="64" y="21"/>
                  <a:pt x="64" y="21"/>
                </a:cubicBezTo>
                <a:cubicBezTo>
                  <a:pt x="60" y="21"/>
                  <a:pt x="60" y="21"/>
                  <a:pt x="60" y="21"/>
                </a:cubicBezTo>
                <a:lnTo>
                  <a:pt x="60" y="18"/>
                </a:lnTo>
                <a:close/>
                <a:moveTo>
                  <a:pt x="48" y="173"/>
                </a:moveTo>
                <a:cubicBezTo>
                  <a:pt x="16" y="173"/>
                  <a:pt x="16" y="173"/>
                  <a:pt x="16" y="173"/>
                </a:cubicBezTo>
                <a:cubicBezTo>
                  <a:pt x="13" y="173"/>
                  <a:pt x="10" y="176"/>
                  <a:pt x="10" y="179"/>
                </a:cubicBezTo>
                <a:cubicBezTo>
                  <a:pt x="10" y="201"/>
                  <a:pt x="10" y="201"/>
                  <a:pt x="10" y="201"/>
                </a:cubicBezTo>
                <a:cubicBezTo>
                  <a:pt x="10" y="205"/>
                  <a:pt x="13" y="208"/>
                  <a:pt x="16" y="208"/>
                </a:cubicBezTo>
                <a:cubicBezTo>
                  <a:pt x="28" y="208"/>
                  <a:pt x="28" y="208"/>
                  <a:pt x="28" y="208"/>
                </a:cubicBezTo>
                <a:cubicBezTo>
                  <a:pt x="28" y="208"/>
                  <a:pt x="28" y="208"/>
                  <a:pt x="28" y="208"/>
                </a:cubicBezTo>
                <a:cubicBezTo>
                  <a:pt x="36" y="208"/>
                  <a:pt x="36" y="208"/>
                  <a:pt x="36" y="208"/>
                </a:cubicBezTo>
                <a:cubicBezTo>
                  <a:pt x="36" y="208"/>
                  <a:pt x="36" y="208"/>
                  <a:pt x="36" y="208"/>
                </a:cubicBezTo>
                <a:cubicBezTo>
                  <a:pt x="48" y="208"/>
                  <a:pt x="48" y="208"/>
                  <a:pt x="48" y="208"/>
                </a:cubicBezTo>
                <a:cubicBezTo>
                  <a:pt x="52" y="208"/>
                  <a:pt x="55" y="205"/>
                  <a:pt x="55" y="201"/>
                </a:cubicBezTo>
                <a:cubicBezTo>
                  <a:pt x="55" y="179"/>
                  <a:pt x="55" y="179"/>
                  <a:pt x="55" y="179"/>
                </a:cubicBezTo>
                <a:cubicBezTo>
                  <a:pt x="55" y="176"/>
                  <a:pt x="52" y="173"/>
                  <a:pt x="48" y="173"/>
                </a:cubicBezTo>
                <a:close/>
                <a:moveTo>
                  <a:pt x="51" y="201"/>
                </a:moveTo>
                <a:cubicBezTo>
                  <a:pt x="51" y="202"/>
                  <a:pt x="49" y="204"/>
                  <a:pt x="48" y="204"/>
                </a:cubicBezTo>
                <a:cubicBezTo>
                  <a:pt x="16" y="204"/>
                  <a:pt x="16" y="204"/>
                  <a:pt x="16" y="204"/>
                </a:cubicBezTo>
                <a:cubicBezTo>
                  <a:pt x="15" y="204"/>
                  <a:pt x="14" y="202"/>
                  <a:pt x="14" y="201"/>
                </a:cubicBezTo>
                <a:cubicBezTo>
                  <a:pt x="14" y="179"/>
                  <a:pt x="14" y="179"/>
                  <a:pt x="14" y="179"/>
                </a:cubicBezTo>
                <a:cubicBezTo>
                  <a:pt x="14" y="178"/>
                  <a:pt x="15" y="177"/>
                  <a:pt x="16" y="177"/>
                </a:cubicBezTo>
                <a:cubicBezTo>
                  <a:pt x="48" y="177"/>
                  <a:pt x="48" y="177"/>
                  <a:pt x="48" y="177"/>
                </a:cubicBezTo>
                <a:cubicBezTo>
                  <a:pt x="49" y="177"/>
                  <a:pt x="51" y="178"/>
                  <a:pt x="51" y="179"/>
                </a:cubicBezTo>
                <a:cubicBezTo>
                  <a:pt x="51" y="201"/>
                  <a:pt x="51" y="201"/>
                  <a:pt x="51" y="20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7" tIns="34289" rIns="68577" bIns="34289" numCol="1" anchor="t" anchorCtr="0" compatLnSpc="1">
            <a:prstTxWarp prst="textNoShape">
              <a:avLst/>
            </a:prstTxWarp>
          </a:bodyPr>
          <a:lstStyle/>
          <a:p>
            <a:endParaRPr lang="en-US"/>
          </a:p>
        </p:txBody>
      </p:sp>
    </p:spTree>
    <p:extLst>
      <p:ext uri="{BB962C8B-B14F-4D97-AF65-F5344CB8AC3E}">
        <p14:creationId xmlns:p14="http://schemas.microsoft.com/office/powerpoint/2010/main" val="25674003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75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750"/>
                                        <p:tgtEl>
                                          <p:spTgt spid="30"/>
                                        </p:tgtEl>
                                      </p:cBhvr>
                                    </p:animEffect>
                                  </p:childTnLst>
                                </p:cTn>
                              </p:par>
                              <p:par>
                                <p:cTn id="16" presetID="10" presetClass="entr" presetSubtype="0" fill="hold" nodeType="with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fade">
                                      <p:cBhvr>
                                        <p:cTn id="18" dur="75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750"/>
                                        <p:tgtEl>
                                          <p:spTgt spid="31"/>
                                        </p:tgtEl>
                                      </p:cBhvr>
                                    </p:animEffect>
                                  </p:childTnLst>
                                </p:cTn>
                              </p:par>
                              <p:par>
                                <p:cTn id="24" presetID="10" presetClass="entr" presetSubtype="0" fill="hold" nodeType="with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Effect transition="in" filter="fade">
                                      <p:cBhvr>
                                        <p:cTn id="26" dur="75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1. Request a Channel URI</a:t>
            </a:r>
          </a:p>
        </p:txBody>
      </p:sp>
      <p:sp>
        <p:nvSpPr>
          <p:cNvPr id="4" name="TextBox 3"/>
          <p:cNvSpPr txBox="1"/>
          <p:nvPr/>
        </p:nvSpPr>
        <p:spPr>
          <a:xfrm>
            <a:off x="5311035" y="1076710"/>
            <a:ext cx="3442343" cy="2460187"/>
          </a:xfrm>
          <a:prstGeom prst="rect">
            <a:avLst/>
          </a:prstGeom>
          <a:noFill/>
        </p:spPr>
        <p:txBody>
          <a:bodyPr wrap="square" lIns="0" tIns="0" rIns="0" bIns="0" rtlCol="0">
            <a:noAutofit/>
          </a:bodyPr>
          <a:lstStyle/>
          <a:p>
            <a:pPr defTabSz="685318" fontAlgn="base">
              <a:lnSpc>
                <a:spcPct val="90000"/>
              </a:lnSpc>
              <a:spcAft>
                <a:spcPts val="1350"/>
              </a:spcAft>
              <a:buClr>
                <a:schemeClr val="accent2"/>
              </a:buClr>
            </a:pPr>
            <a:r>
              <a:rPr lang="en-US" sz="2100" dirty="0">
                <a:ln>
                  <a:solidFill>
                    <a:schemeClr val="bg1">
                      <a:alpha val="0"/>
                    </a:schemeClr>
                  </a:solidFill>
                </a:ln>
                <a:solidFill>
                  <a:srgbClr val="595959">
                    <a:alpha val="99000"/>
                  </a:srgbClr>
                </a:solidFill>
              </a:rPr>
              <a:t>Each tile has a unique Channel URI</a:t>
            </a:r>
          </a:p>
          <a:p>
            <a:pPr defTabSz="685318" fontAlgn="base">
              <a:lnSpc>
                <a:spcPct val="90000"/>
              </a:lnSpc>
              <a:spcAft>
                <a:spcPts val="1350"/>
              </a:spcAft>
              <a:buClr>
                <a:schemeClr val="accent2"/>
              </a:buClr>
            </a:pPr>
            <a:r>
              <a:rPr lang="en-US" sz="2100" dirty="0">
                <a:ln>
                  <a:solidFill>
                    <a:schemeClr val="bg1">
                      <a:alpha val="0"/>
                    </a:schemeClr>
                  </a:solidFill>
                </a:ln>
                <a:solidFill>
                  <a:srgbClr val="595959">
                    <a:alpha val="99000"/>
                  </a:srgbClr>
                </a:solidFill>
              </a:rPr>
              <a:t>Requested by App on </a:t>
            </a:r>
            <a:br>
              <a:rPr lang="en-US" sz="2100" dirty="0">
                <a:ln>
                  <a:solidFill>
                    <a:schemeClr val="bg1">
                      <a:alpha val="0"/>
                    </a:schemeClr>
                  </a:solidFill>
                </a:ln>
                <a:solidFill>
                  <a:srgbClr val="595959">
                    <a:alpha val="99000"/>
                  </a:srgbClr>
                </a:solidFill>
              </a:rPr>
            </a:br>
            <a:r>
              <a:rPr lang="en-US" sz="2100" dirty="0">
                <a:ln>
                  <a:solidFill>
                    <a:schemeClr val="bg1">
                      <a:alpha val="0"/>
                    </a:schemeClr>
                  </a:solidFill>
                </a:ln>
                <a:solidFill>
                  <a:srgbClr val="595959">
                    <a:alpha val="99000"/>
                  </a:srgbClr>
                </a:solidFill>
              </a:rPr>
              <a:t>each run. URI can change</a:t>
            </a:r>
          </a:p>
          <a:p>
            <a:pPr defTabSz="685318" fontAlgn="base">
              <a:lnSpc>
                <a:spcPct val="90000"/>
              </a:lnSpc>
              <a:spcAft>
                <a:spcPts val="1350"/>
              </a:spcAft>
              <a:buClr>
                <a:schemeClr val="accent2"/>
              </a:buClr>
            </a:pPr>
            <a:r>
              <a:rPr lang="en-US" sz="2100" dirty="0">
                <a:ln>
                  <a:solidFill>
                    <a:schemeClr val="bg1">
                      <a:alpha val="0"/>
                    </a:schemeClr>
                  </a:solidFill>
                </a:ln>
                <a:solidFill>
                  <a:srgbClr val="595959">
                    <a:alpha val="99000"/>
                  </a:srgbClr>
                </a:solidFill>
              </a:rPr>
              <a:t>Generated by WNS</a:t>
            </a:r>
          </a:p>
          <a:p>
            <a:pPr defTabSz="685318" fontAlgn="base">
              <a:lnSpc>
                <a:spcPct val="90000"/>
              </a:lnSpc>
              <a:spcAft>
                <a:spcPts val="1350"/>
              </a:spcAft>
              <a:buClr>
                <a:schemeClr val="accent2"/>
              </a:buClr>
            </a:pPr>
            <a:r>
              <a:rPr lang="en-US" sz="2100" dirty="0">
                <a:ln>
                  <a:solidFill>
                    <a:schemeClr val="bg1">
                      <a:alpha val="0"/>
                    </a:schemeClr>
                  </a:solidFill>
                </a:ln>
                <a:solidFill>
                  <a:srgbClr val="595959">
                    <a:alpha val="99000"/>
                  </a:srgbClr>
                </a:solidFill>
              </a:rPr>
              <a:t>Opaque to the app</a:t>
            </a:r>
          </a:p>
        </p:txBody>
      </p:sp>
      <p:sp>
        <p:nvSpPr>
          <p:cNvPr id="23" name="Rectangle 22"/>
          <p:cNvSpPr/>
          <p:nvPr/>
        </p:nvSpPr>
        <p:spPr bwMode="auto">
          <a:xfrm>
            <a:off x="130662" y="4701023"/>
            <a:ext cx="2147767" cy="44247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4" tIns="34288" rIns="68574" bIns="34288" numCol="1" rtlCol="0" anchor="ctr" anchorCtr="0" compatLnSpc="1">
            <a:prstTxWarp prst="textNoShape">
              <a:avLst/>
            </a:prstTxWarp>
          </a:bodyPr>
          <a:lstStyle/>
          <a:p>
            <a:pPr algn="ctr" defTabSz="685552" fontAlgn="base">
              <a:spcBef>
                <a:spcPts val="150"/>
              </a:spcBef>
              <a:spcAft>
                <a:spcPct val="0"/>
              </a:spcAft>
            </a:pPr>
            <a:endParaRPr lang="en-US" sz="2100" dirty="0">
              <a:ln>
                <a:solidFill>
                  <a:schemeClr val="bg1">
                    <a:alpha val="0"/>
                  </a:schemeClr>
                </a:solidFill>
              </a:ln>
              <a:solidFill>
                <a:schemeClr val="bg1"/>
              </a:solidFill>
            </a:endParaRPr>
          </a:p>
        </p:txBody>
      </p:sp>
      <p:sp>
        <p:nvSpPr>
          <p:cNvPr id="24" name="Rounded Rectangle 22"/>
          <p:cNvSpPr/>
          <p:nvPr/>
        </p:nvSpPr>
        <p:spPr bwMode="auto">
          <a:xfrm>
            <a:off x="388245" y="1012373"/>
            <a:ext cx="1724350" cy="3870513"/>
          </a:xfrm>
          <a:prstGeom prst="rect">
            <a:avLst/>
          </a:prstGeom>
          <a:solidFill>
            <a:srgbClr val="E6E6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50" tIns="34276" rIns="68550" bIns="34276" numCol="1" spcCol="0" rtlCol="0" anchor="t" anchorCtr="0" compatLnSpc="1">
            <a:prstTxWarp prst="textNoShape">
              <a:avLst/>
            </a:prstTxWarp>
          </a:bodyPr>
          <a:lstStyle/>
          <a:p>
            <a:pPr algn="ctr" defTabSz="685318" fontAlgn="base">
              <a:spcBef>
                <a:spcPts val="450"/>
              </a:spcBef>
              <a:spcAft>
                <a:spcPts val="450"/>
              </a:spcAft>
            </a:pPr>
            <a:r>
              <a:rPr lang="en-US" sz="2100" spc="-113" dirty="0">
                <a:solidFill>
                  <a:schemeClr val="bg2">
                    <a:lumMod val="50000"/>
                    <a:alpha val="99000"/>
                  </a:schemeClr>
                </a:solidFill>
                <a:latin typeface="Segoe UI Light" pitchFamily="34" charset="0"/>
              </a:rPr>
              <a:t>Windows  8</a:t>
            </a:r>
          </a:p>
        </p:txBody>
      </p:sp>
      <p:sp>
        <p:nvSpPr>
          <p:cNvPr id="29" name="Rounded Rectangle 20"/>
          <p:cNvSpPr/>
          <p:nvPr/>
        </p:nvSpPr>
        <p:spPr bwMode="auto">
          <a:xfrm>
            <a:off x="564441" y="3327849"/>
            <a:ext cx="1371957" cy="1371600"/>
          </a:xfrm>
          <a:prstGeom prst="rect">
            <a:avLst/>
          </a:prstGeom>
          <a:solidFill>
            <a:schemeClr val="accent4"/>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68577" rIns="68574" bIns="68577" numCol="1" rtlCol="0" anchor="b" anchorCtr="0" compatLnSpc="1">
            <a:prstTxWarp prst="textNoShape">
              <a:avLst/>
            </a:prstTxWarp>
          </a:bodyPr>
          <a:lstStyle/>
          <a:p>
            <a:pPr defTabSz="914172" fontAlgn="base">
              <a:lnSpc>
                <a:spcPct val="90000"/>
              </a:lnSpc>
              <a:spcBef>
                <a:spcPct val="0"/>
              </a:spcBef>
              <a:spcAft>
                <a:spcPct val="0"/>
              </a:spcAft>
            </a:pPr>
            <a:r>
              <a:rPr lang="en-US" sz="1500" spc="-38" dirty="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rPr>
              <a:t>Notification</a:t>
            </a:r>
          </a:p>
          <a:p>
            <a:pPr defTabSz="914172" fontAlgn="base">
              <a:lnSpc>
                <a:spcPct val="90000"/>
              </a:lnSpc>
              <a:spcBef>
                <a:spcPct val="0"/>
              </a:spcBef>
              <a:spcAft>
                <a:spcPct val="0"/>
              </a:spcAft>
            </a:pPr>
            <a:r>
              <a:rPr lang="en-US" sz="1500" spc="-38" dirty="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rPr>
              <a:t>Client Platform</a:t>
            </a:r>
          </a:p>
        </p:txBody>
      </p:sp>
      <p:sp>
        <p:nvSpPr>
          <p:cNvPr id="30" name="Rounded Rectangle 23"/>
          <p:cNvSpPr/>
          <p:nvPr/>
        </p:nvSpPr>
        <p:spPr bwMode="auto">
          <a:xfrm>
            <a:off x="564441" y="1464050"/>
            <a:ext cx="1371957" cy="1371600"/>
          </a:xfrm>
          <a:prstGeom prst="rect">
            <a:avLst/>
          </a:prstGeom>
          <a:solidFill>
            <a:schemeClr val="accent2"/>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68577" rIns="68574" bIns="68577" numCol="1" rtlCol="0" anchor="b" anchorCtr="0" compatLnSpc="1">
            <a:prstTxWarp prst="textNoShape">
              <a:avLst/>
            </a:prstTxWarp>
          </a:bodyPr>
          <a:lstStyle/>
          <a:p>
            <a:pPr algn="ctr" defTabSz="914172" fontAlgn="base">
              <a:lnSpc>
                <a:spcPct val="90000"/>
              </a:lnSpc>
              <a:spcBef>
                <a:spcPct val="0"/>
              </a:spcBef>
              <a:spcAft>
                <a:spcPct val="0"/>
              </a:spcAft>
            </a:pPr>
            <a:r>
              <a:rPr lang="en-US" sz="1500" spc="-38" dirty="0" smtClean="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rPr>
              <a:t>App</a:t>
            </a:r>
            <a:endParaRPr lang="en-US" sz="1500" spc="-38" dirty="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endParaRPr>
          </a:p>
        </p:txBody>
      </p:sp>
      <p:sp>
        <p:nvSpPr>
          <p:cNvPr id="31" name="Rounded Rectangle 21"/>
          <p:cNvSpPr/>
          <p:nvPr/>
        </p:nvSpPr>
        <p:spPr bwMode="auto">
          <a:xfrm>
            <a:off x="3265546" y="1012372"/>
            <a:ext cx="1577751" cy="1577340"/>
          </a:xfrm>
          <a:prstGeom prst="rect">
            <a:avLst/>
          </a:prstGeom>
          <a:solidFill>
            <a:schemeClr val="accent2"/>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68577" rIns="34289" bIns="68577" numCol="1" rtlCol="0" anchor="b" anchorCtr="0" compatLnSpc="1">
            <a:prstTxWarp prst="textNoShape">
              <a:avLst/>
            </a:prstTxWarp>
          </a:bodyPr>
          <a:lstStyle/>
          <a:p>
            <a:pPr defTabSz="914172" fontAlgn="base">
              <a:lnSpc>
                <a:spcPct val="90000"/>
              </a:lnSpc>
              <a:spcBef>
                <a:spcPct val="0"/>
              </a:spcBef>
              <a:spcAft>
                <a:spcPct val="0"/>
              </a:spcAft>
            </a:pPr>
            <a:r>
              <a:rPr lang="en-US" sz="1500" spc="-38" dirty="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rPr>
              <a:t>Cloud Service</a:t>
            </a:r>
          </a:p>
        </p:txBody>
      </p:sp>
      <p:sp>
        <p:nvSpPr>
          <p:cNvPr id="32" name="Rounded Rectangle 18"/>
          <p:cNvSpPr/>
          <p:nvPr/>
        </p:nvSpPr>
        <p:spPr bwMode="auto">
          <a:xfrm>
            <a:off x="3265546" y="3305545"/>
            <a:ext cx="1577751" cy="1577340"/>
          </a:xfrm>
          <a:prstGeom prst="rect">
            <a:avLst/>
          </a:prstGeom>
          <a:solidFill>
            <a:schemeClr val="accent4"/>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68577" rIns="34289" bIns="68577" numCol="1" rtlCol="0" anchor="b" anchorCtr="0" compatLnSpc="1">
            <a:prstTxWarp prst="textNoShape">
              <a:avLst/>
            </a:prstTxWarp>
          </a:bodyPr>
          <a:lstStyle/>
          <a:p>
            <a:pPr defTabSz="914172" fontAlgn="base">
              <a:lnSpc>
                <a:spcPct val="90000"/>
              </a:lnSpc>
              <a:spcBef>
                <a:spcPct val="0"/>
              </a:spcBef>
              <a:spcAft>
                <a:spcPct val="0"/>
              </a:spcAft>
            </a:pPr>
            <a:r>
              <a:rPr lang="en-US" sz="1500" spc="-38" dirty="0">
                <a:ln>
                  <a:solidFill>
                    <a:schemeClr val="bg1">
                      <a:alpha val="0"/>
                    </a:schemeClr>
                  </a:solidFill>
                </a:ln>
                <a:solidFill>
                  <a:schemeClr val="bg1">
                    <a:alpha val="99000"/>
                  </a:schemeClr>
                </a:solidFill>
                <a:latin typeface="Segoe UI Light" pitchFamily="34" charset="0"/>
                <a:ea typeface="Segoe UI" pitchFamily="34" charset="0"/>
                <a:cs typeface="Segoe UI" pitchFamily="34" charset="0"/>
              </a:rPr>
              <a:t>Windows Push Notification Service</a:t>
            </a:r>
          </a:p>
        </p:txBody>
      </p:sp>
      <p:grpSp>
        <p:nvGrpSpPr>
          <p:cNvPr id="33" name="Group 32"/>
          <p:cNvGrpSpPr/>
          <p:nvPr/>
        </p:nvGrpSpPr>
        <p:grpSpPr>
          <a:xfrm>
            <a:off x="1103707" y="2835655"/>
            <a:ext cx="586745" cy="492199"/>
            <a:chOff x="1471220" y="3430995"/>
            <a:chExt cx="782123" cy="1366013"/>
          </a:xfrm>
        </p:grpSpPr>
        <p:sp>
          <p:nvSpPr>
            <p:cNvPr id="34" name="Up-Down Arrow 33"/>
            <p:cNvSpPr/>
            <p:nvPr/>
          </p:nvSpPr>
          <p:spPr bwMode="auto">
            <a:xfrm>
              <a:off x="1471220" y="3430995"/>
              <a:ext cx="391145" cy="1366013"/>
            </a:xfrm>
            <a:prstGeom prst="upDownArrow">
              <a:avLst/>
            </a:prstGeom>
            <a:solidFill>
              <a:schemeClr val="bg1">
                <a:lumMod val="75000"/>
              </a:schemeClr>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endParaRPr lang="en-US" sz="1700" dirty="0">
                <a:gradFill>
                  <a:gsLst>
                    <a:gs pos="0">
                      <a:schemeClr val="tx1"/>
                    </a:gs>
                    <a:gs pos="100000">
                      <a:schemeClr val="tx1"/>
                    </a:gs>
                  </a:gsLst>
                  <a:lin ang="5400000" scaled="0"/>
                </a:gradFill>
              </a:endParaRPr>
            </a:p>
          </p:txBody>
        </p:sp>
        <p:sp>
          <p:nvSpPr>
            <p:cNvPr id="35" name="Rectangle 34"/>
            <p:cNvSpPr/>
            <p:nvPr/>
          </p:nvSpPr>
          <p:spPr bwMode="auto">
            <a:xfrm>
              <a:off x="1699450" y="3741773"/>
              <a:ext cx="553893" cy="694062"/>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r>
                <a:rPr lang="en-US" dirty="0">
                  <a:solidFill>
                    <a:schemeClr val="accent1">
                      <a:alpha val="99000"/>
                    </a:schemeClr>
                  </a:solidFill>
                </a:rPr>
                <a:t>(1)</a:t>
              </a:r>
            </a:p>
          </p:txBody>
        </p:sp>
      </p:grpSp>
      <p:grpSp>
        <p:nvGrpSpPr>
          <p:cNvPr id="36" name="Group 35"/>
          <p:cNvGrpSpPr/>
          <p:nvPr/>
        </p:nvGrpSpPr>
        <p:grpSpPr>
          <a:xfrm>
            <a:off x="1936399" y="2015086"/>
            <a:ext cx="1329146" cy="410144"/>
            <a:chOff x="2581191" y="2686782"/>
            <a:chExt cx="1771733" cy="546858"/>
          </a:xfrm>
        </p:grpSpPr>
        <p:sp>
          <p:nvSpPr>
            <p:cNvPr id="37" name="Up-Down Arrow 36"/>
            <p:cNvSpPr/>
            <p:nvPr/>
          </p:nvSpPr>
          <p:spPr bwMode="auto">
            <a:xfrm rot="5400000">
              <a:off x="3271484" y="1996489"/>
              <a:ext cx="391147" cy="1771733"/>
            </a:xfrm>
            <a:prstGeom prst="upDownArrow">
              <a:avLst>
                <a:gd name="adj1" fmla="val 50000"/>
                <a:gd name="adj2" fmla="val 59741"/>
              </a:avLst>
            </a:prstGeom>
            <a:solidFill>
              <a:schemeClr val="bg1">
                <a:lumMod val="75000"/>
              </a:schemeClr>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endParaRPr lang="en-US" sz="1700" dirty="0">
                <a:gradFill>
                  <a:gsLst>
                    <a:gs pos="0">
                      <a:schemeClr val="tx1"/>
                    </a:gs>
                    <a:gs pos="100000">
                      <a:schemeClr val="tx1"/>
                    </a:gs>
                  </a:gsLst>
                  <a:lin ang="5400000" scaled="0"/>
                </a:gradFill>
              </a:endParaRPr>
            </a:p>
          </p:txBody>
        </p:sp>
        <p:sp>
          <p:nvSpPr>
            <p:cNvPr id="38" name="Rectangle 37"/>
            <p:cNvSpPr/>
            <p:nvPr/>
          </p:nvSpPr>
          <p:spPr bwMode="auto">
            <a:xfrm>
              <a:off x="3238526" y="3030488"/>
              <a:ext cx="595161" cy="203152"/>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r>
                <a:rPr lang="en-US" dirty="0" smtClean="0">
                  <a:solidFill>
                    <a:schemeClr val="accent1">
                      <a:alpha val="99000"/>
                    </a:schemeClr>
                  </a:solidFill>
                </a:rPr>
                <a:t>(2)</a:t>
              </a:r>
              <a:endParaRPr lang="en-US" dirty="0">
                <a:solidFill>
                  <a:schemeClr val="accent1">
                    <a:alpha val="99000"/>
                  </a:schemeClr>
                </a:solidFill>
              </a:endParaRPr>
            </a:p>
          </p:txBody>
        </p:sp>
      </p:grpSp>
      <p:grpSp>
        <p:nvGrpSpPr>
          <p:cNvPr id="39" name="Group 38"/>
          <p:cNvGrpSpPr/>
          <p:nvPr/>
        </p:nvGrpSpPr>
        <p:grpSpPr>
          <a:xfrm>
            <a:off x="3887193" y="2589712"/>
            <a:ext cx="700439" cy="715832"/>
            <a:chOff x="5341644" y="3559768"/>
            <a:chExt cx="933676" cy="703848"/>
          </a:xfrm>
        </p:grpSpPr>
        <p:sp>
          <p:nvSpPr>
            <p:cNvPr id="40" name="Down Arrow 39"/>
            <p:cNvSpPr/>
            <p:nvPr/>
          </p:nvSpPr>
          <p:spPr bwMode="auto">
            <a:xfrm>
              <a:off x="5341644" y="3559768"/>
              <a:ext cx="445096" cy="703848"/>
            </a:xfrm>
            <a:prstGeom prst="downArrow">
              <a:avLst/>
            </a:prstGeom>
            <a:solidFill>
              <a:schemeClr val="bg1">
                <a:lumMod val="75000"/>
              </a:schemeClr>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endParaRPr lang="en-US" sz="1700" dirty="0">
                <a:gradFill>
                  <a:gsLst>
                    <a:gs pos="0">
                      <a:schemeClr val="tx1"/>
                    </a:gs>
                    <a:gs pos="100000">
                      <a:schemeClr val="tx1"/>
                    </a:gs>
                  </a:gsLst>
                  <a:lin ang="5400000" scaled="0"/>
                </a:gradFill>
              </a:endParaRPr>
            </a:p>
          </p:txBody>
        </p:sp>
        <p:sp>
          <p:nvSpPr>
            <p:cNvPr id="41" name="Rectangle 40"/>
            <p:cNvSpPr/>
            <p:nvPr/>
          </p:nvSpPr>
          <p:spPr bwMode="auto">
            <a:xfrm>
              <a:off x="5629508" y="3711106"/>
              <a:ext cx="645812"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r>
                <a:rPr lang="en-US" dirty="0">
                  <a:solidFill>
                    <a:schemeClr val="accent1">
                      <a:alpha val="99000"/>
                    </a:schemeClr>
                  </a:solidFill>
                </a:rPr>
                <a:t>(3)</a:t>
              </a:r>
            </a:p>
          </p:txBody>
        </p:sp>
      </p:grpSp>
      <p:grpSp>
        <p:nvGrpSpPr>
          <p:cNvPr id="42" name="Group 41"/>
          <p:cNvGrpSpPr/>
          <p:nvPr/>
        </p:nvGrpSpPr>
        <p:grpSpPr>
          <a:xfrm>
            <a:off x="1936398" y="3702878"/>
            <a:ext cx="1329145" cy="452807"/>
            <a:chOff x="2581276" y="4937164"/>
            <a:chExt cx="1762119" cy="603743"/>
          </a:xfrm>
        </p:grpSpPr>
        <p:sp>
          <p:nvSpPr>
            <p:cNvPr id="43" name="Down Arrow 42"/>
            <p:cNvSpPr/>
            <p:nvPr/>
          </p:nvSpPr>
          <p:spPr bwMode="auto">
            <a:xfrm rot="5400000">
              <a:off x="3267079" y="4464591"/>
              <a:ext cx="390513" cy="1762119"/>
            </a:xfrm>
            <a:prstGeom prst="downArrow">
              <a:avLst>
                <a:gd name="adj1" fmla="val 50000"/>
                <a:gd name="adj2" fmla="val 58537"/>
              </a:avLst>
            </a:prstGeom>
            <a:solidFill>
              <a:srgbClr val="8CC600"/>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endParaRPr lang="en-US" sz="1700" dirty="0">
                <a:gradFill>
                  <a:gsLst>
                    <a:gs pos="0">
                      <a:schemeClr val="tx1"/>
                    </a:gs>
                    <a:gs pos="100000">
                      <a:schemeClr val="tx1"/>
                    </a:gs>
                  </a:gsLst>
                  <a:lin ang="5400000" scaled="0"/>
                </a:gradFill>
              </a:endParaRPr>
            </a:p>
          </p:txBody>
        </p:sp>
        <p:sp>
          <p:nvSpPr>
            <p:cNvPr id="44" name="Rectangle 43"/>
            <p:cNvSpPr/>
            <p:nvPr/>
          </p:nvSpPr>
          <p:spPr bwMode="auto">
            <a:xfrm>
              <a:off x="3113314" y="4937164"/>
              <a:ext cx="713662"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552" fontAlgn="base">
                <a:spcBef>
                  <a:spcPct val="0"/>
                </a:spcBef>
                <a:spcAft>
                  <a:spcPct val="0"/>
                </a:spcAft>
              </a:pPr>
              <a:r>
                <a:rPr lang="en-US" dirty="0">
                  <a:solidFill>
                    <a:schemeClr val="accent1">
                      <a:alpha val="99000"/>
                    </a:schemeClr>
                  </a:solidFill>
                </a:rPr>
                <a:t>(3)</a:t>
              </a:r>
            </a:p>
          </p:txBody>
        </p:sp>
      </p:grpSp>
      <p:sp>
        <p:nvSpPr>
          <p:cNvPr id="45" name="Freeform 7"/>
          <p:cNvSpPr>
            <a:spLocks/>
          </p:cNvSpPr>
          <p:nvPr/>
        </p:nvSpPr>
        <p:spPr bwMode="auto">
          <a:xfrm>
            <a:off x="3521211" y="1435475"/>
            <a:ext cx="1066421" cy="568890"/>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68577" tIns="34289" rIns="68577" bIns="34289" numCol="1" anchor="t" anchorCtr="0" compatLnSpc="1">
            <a:prstTxWarp prst="textNoShape">
              <a:avLst/>
            </a:prstTxWarp>
          </a:bodyPr>
          <a:lstStyle/>
          <a:p>
            <a:endParaRPr lang="en-US"/>
          </a:p>
        </p:txBody>
      </p:sp>
      <p:sp>
        <p:nvSpPr>
          <p:cNvPr id="46" name="Freeform 58"/>
          <p:cNvSpPr>
            <a:spLocks noEditPoints="1"/>
          </p:cNvSpPr>
          <p:nvPr/>
        </p:nvSpPr>
        <p:spPr bwMode="black">
          <a:xfrm>
            <a:off x="3722713" y="3554397"/>
            <a:ext cx="663414" cy="710874"/>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61726" tIns="30863" rIns="61726" bIns="30863" numCol="1" anchor="t" anchorCtr="0" compatLnSpc="1">
            <a:prstTxWarp prst="textNoShape">
              <a:avLst/>
            </a:prstTxWarp>
          </a:bodyPr>
          <a:lstStyle/>
          <a:p>
            <a:endParaRPr lang="en-US" sz="1200"/>
          </a:p>
        </p:txBody>
      </p:sp>
      <p:grpSp>
        <p:nvGrpSpPr>
          <p:cNvPr id="47" name="Group 46"/>
          <p:cNvGrpSpPr/>
          <p:nvPr/>
        </p:nvGrpSpPr>
        <p:grpSpPr bwMode="black">
          <a:xfrm>
            <a:off x="858752" y="1753828"/>
            <a:ext cx="783336" cy="637112"/>
            <a:chOff x="5184775" y="225425"/>
            <a:chExt cx="1500188" cy="1220788"/>
          </a:xfrm>
          <a:solidFill>
            <a:srgbClr val="FFFFFF"/>
          </a:solidFill>
        </p:grpSpPr>
        <p:sp>
          <p:nvSpPr>
            <p:cNvPr id="48"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p>
          </p:txBody>
        </p:sp>
        <p:sp>
          <p:nvSpPr>
            <p:cNvPr id="49"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p>
          </p:txBody>
        </p:sp>
        <p:sp>
          <p:nvSpPr>
            <p:cNvPr id="50"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p>
          </p:txBody>
        </p:sp>
      </p:grpSp>
      <p:sp>
        <p:nvSpPr>
          <p:cNvPr id="51" name="Freeform 6"/>
          <p:cNvSpPr>
            <a:spLocks noEditPoints="1"/>
          </p:cNvSpPr>
          <p:nvPr/>
        </p:nvSpPr>
        <p:spPr bwMode="auto">
          <a:xfrm>
            <a:off x="957487" y="3524203"/>
            <a:ext cx="585866" cy="602905"/>
          </a:xfrm>
          <a:custGeom>
            <a:avLst/>
            <a:gdLst>
              <a:gd name="T0" fmla="*/ 55 w 202"/>
              <a:gd name="T1" fmla="*/ 49 h 208"/>
              <a:gd name="T2" fmla="*/ 105 w 202"/>
              <a:gd name="T3" fmla="*/ 34 h 208"/>
              <a:gd name="T4" fmla="*/ 102 w 202"/>
              <a:gd name="T5" fmla="*/ 40 h 208"/>
              <a:gd name="T6" fmla="*/ 98 w 202"/>
              <a:gd name="T7" fmla="*/ 37 h 208"/>
              <a:gd name="T8" fmla="*/ 95 w 202"/>
              <a:gd name="T9" fmla="*/ 46 h 208"/>
              <a:gd name="T10" fmla="*/ 88 w 202"/>
              <a:gd name="T11" fmla="*/ 37 h 208"/>
              <a:gd name="T12" fmla="*/ 92 w 202"/>
              <a:gd name="T13" fmla="*/ 46 h 208"/>
              <a:gd name="T14" fmla="*/ 81 w 202"/>
              <a:gd name="T15" fmla="*/ 34 h 208"/>
              <a:gd name="T16" fmla="*/ 85 w 202"/>
              <a:gd name="T17" fmla="*/ 50 h 208"/>
              <a:gd name="T18" fmla="*/ 74 w 202"/>
              <a:gd name="T19" fmla="*/ 40 h 208"/>
              <a:gd name="T20" fmla="*/ 74 w 202"/>
              <a:gd name="T21" fmla="*/ 50 h 208"/>
              <a:gd name="T22" fmla="*/ 71 w 202"/>
              <a:gd name="T23" fmla="*/ 40 h 208"/>
              <a:gd name="T24" fmla="*/ 67 w 202"/>
              <a:gd name="T25" fmla="*/ 46 h 208"/>
              <a:gd name="T26" fmla="*/ 64 w 202"/>
              <a:gd name="T27" fmla="*/ 44 h 208"/>
              <a:gd name="T28" fmla="*/ 124 w 202"/>
              <a:gd name="T29" fmla="*/ 187 h 208"/>
              <a:gd name="T30" fmla="*/ 132 w 202"/>
              <a:gd name="T31" fmla="*/ 202 h 208"/>
              <a:gd name="T32" fmla="*/ 150 w 202"/>
              <a:gd name="T33" fmla="*/ 136 h 208"/>
              <a:gd name="T34" fmla="*/ 202 w 202"/>
              <a:gd name="T35" fmla="*/ 149 h 208"/>
              <a:gd name="T36" fmla="*/ 0 w 202"/>
              <a:gd name="T37" fmla="*/ 150 h 208"/>
              <a:gd name="T38" fmla="*/ 2 w 202"/>
              <a:gd name="T39" fmla="*/ 154 h 208"/>
              <a:gd name="T40" fmla="*/ 63 w 202"/>
              <a:gd name="T41" fmla="*/ 160 h 208"/>
              <a:gd name="T42" fmla="*/ 85 w 202"/>
              <a:gd name="T43" fmla="*/ 122 h 208"/>
              <a:gd name="T44" fmla="*/ 124 w 202"/>
              <a:gd name="T45" fmla="*/ 177 h 208"/>
              <a:gd name="T46" fmla="*/ 155 w 202"/>
              <a:gd name="T47" fmla="*/ 133 h 208"/>
              <a:gd name="T48" fmla="*/ 118 w 202"/>
              <a:gd name="T49" fmla="*/ 114 h 208"/>
              <a:gd name="T50" fmla="*/ 55 w 202"/>
              <a:gd name="T51" fmla="*/ 64 h 208"/>
              <a:gd name="T52" fmla="*/ 48 w 202"/>
              <a:gd name="T53" fmla="*/ 98 h 208"/>
              <a:gd name="T54" fmla="*/ 189 w 202"/>
              <a:gd name="T55" fmla="*/ 105 h 208"/>
              <a:gd name="T56" fmla="*/ 135 w 202"/>
              <a:gd name="T57" fmla="*/ 75 h 208"/>
              <a:gd name="T58" fmla="*/ 83 w 202"/>
              <a:gd name="T59" fmla="*/ 177 h 208"/>
              <a:gd name="T60" fmla="*/ 102 w 202"/>
              <a:gd name="T61" fmla="*/ 62 h 208"/>
              <a:gd name="T62" fmla="*/ 105 w 202"/>
              <a:gd name="T63" fmla="*/ 79 h 208"/>
              <a:gd name="T64" fmla="*/ 95 w 202"/>
              <a:gd name="T65" fmla="*/ 69 h 208"/>
              <a:gd name="T66" fmla="*/ 64 w 202"/>
              <a:gd name="T67" fmla="*/ 75 h 208"/>
              <a:gd name="T68" fmla="*/ 60 w 202"/>
              <a:gd name="T69" fmla="*/ 66 h 208"/>
              <a:gd name="T70" fmla="*/ 71 w 202"/>
              <a:gd name="T71" fmla="*/ 79 h 208"/>
              <a:gd name="T72" fmla="*/ 67 w 202"/>
              <a:gd name="T73" fmla="*/ 62 h 208"/>
              <a:gd name="T74" fmla="*/ 78 w 202"/>
              <a:gd name="T75" fmla="*/ 73 h 208"/>
              <a:gd name="T76" fmla="*/ 78 w 202"/>
              <a:gd name="T77" fmla="*/ 62 h 208"/>
              <a:gd name="T78" fmla="*/ 81 w 202"/>
              <a:gd name="T79" fmla="*/ 73 h 208"/>
              <a:gd name="T80" fmla="*/ 85 w 202"/>
              <a:gd name="T81" fmla="*/ 66 h 208"/>
              <a:gd name="T82" fmla="*/ 88 w 202"/>
              <a:gd name="T83" fmla="*/ 69 h 208"/>
              <a:gd name="T84" fmla="*/ 95 w 202"/>
              <a:gd name="T85" fmla="*/ 79 h 208"/>
              <a:gd name="T86" fmla="*/ 51 w 202"/>
              <a:gd name="T87" fmla="*/ 105 h 208"/>
              <a:gd name="T88" fmla="*/ 148 w 202"/>
              <a:gd name="T89" fmla="*/ 20 h 208"/>
              <a:gd name="T90" fmla="*/ 140 w 202"/>
              <a:gd name="T91" fmla="*/ 13 h 208"/>
              <a:gd name="T92" fmla="*/ 102 w 202"/>
              <a:gd name="T93" fmla="*/ 5 h 208"/>
              <a:gd name="T94" fmla="*/ 105 w 202"/>
              <a:gd name="T95" fmla="*/ 21 h 208"/>
              <a:gd name="T96" fmla="*/ 95 w 202"/>
              <a:gd name="T97" fmla="*/ 11 h 208"/>
              <a:gd name="T98" fmla="*/ 95 w 202"/>
              <a:gd name="T99" fmla="*/ 21 h 208"/>
              <a:gd name="T100" fmla="*/ 92 w 202"/>
              <a:gd name="T101" fmla="*/ 11 h 208"/>
              <a:gd name="T102" fmla="*/ 88 w 202"/>
              <a:gd name="T103" fmla="*/ 18 h 208"/>
              <a:gd name="T104" fmla="*/ 85 w 202"/>
              <a:gd name="T105" fmla="*/ 15 h 208"/>
              <a:gd name="T106" fmla="*/ 74 w 202"/>
              <a:gd name="T107" fmla="*/ 5 h 208"/>
              <a:gd name="T108" fmla="*/ 74 w 202"/>
              <a:gd name="T109" fmla="*/ 15 h 208"/>
              <a:gd name="T110" fmla="*/ 71 w 202"/>
              <a:gd name="T111" fmla="*/ 5 h 208"/>
              <a:gd name="T112" fmla="*/ 67 w 202"/>
              <a:gd name="T113" fmla="*/ 11 h 208"/>
              <a:gd name="T114" fmla="*/ 64 w 202"/>
              <a:gd name="T115" fmla="*/ 9 h 208"/>
              <a:gd name="T116" fmla="*/ 60 w 202"/>
              <a:gd name="T117" fmla="*/ 18 h 208"/>
              <a:gd name="T118" fmla="*/ 10 w 202"/>
              <a:gd name="T119" fmla="*/ 201 h 208"/>
              <a:gd name="T120" fmla="*/ 55 w 202"/>
              <a:gd name="T121" fmla="*/ 179 h 208"/>
              <a:gd name="T122" fmla="*/ 48 w 202"/>
              <a:gd name="T123" fmla="*/ 17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208">
                <a:moveTo>
                  <a:pt x="61" y="55"/>
                </a:moveTo>
                <a:cubicBezTo>
                  <a:pt x="142" y="55"/>
                  <a:pt x="142" y="55"/>
                  <a:pt x="142" y="55"/>
                </a:cubicBezTo>
                <a:cubicBezTo>
                  <a:pt x="145" y="55"/>
                  <a:pt x="148" y="52"/>
                  <a:pt x="148" y="49"/>
                </a:cubicBezTo>
                <a:cubicBezTo>
                  <a:pt x="148" y="35"/>
                  <a:pt x="148" y="35"/>
                  <a:pt x="148" y="35"/>
                </a:cubicBezTo>
                <a:cubicBezTo>
                  <a:pt x="148" y="32"/>
                  <a:pt x="145" y="29"/>
                  <a:pt x="142" y="29"/>
                </a:cubicBezTo>
                <a:cubicBezTo>
                  <a:pt x="61" y="29"/>
                  <a:pt x="61" y="29"/>
                  <a:pt x="61" y="29"/>
                </a:cubicBezTo>
                <a:cubicBezTo>
                  <a:pt x="57" y="29"/>
                  <a:pt x="55" y="32"/>
                  <a:pt x="55" y="35"/>
                </a:cubicBezTo>
                <a:cubicBezTo>
                  <a:pt x="55" y="49"/>
                  <a:pt x="55" y="49"/>
                  <a:pt x="55" y="49"/>
                </a:cubicBezTo>
                <a:cubicBezTo>
                  <a:pt x="55" y="52"/>
                  <a:pt x="57" y="55"/>
                  <a:pt x="61" y="55"/>
                </a:cubicBezTo>
                <a:close/>
                <a:moveTo>
                  <a:pt x="135" y="37"/>
                </a:moveTo>
                <a:cubicBezTo>
                  <a:pt x="138" y="37"/>
                  <a:pt x="140" y="39"/>
                  <a:pt x="140" y="42"/>
                </a:cubicBezTo>
                <a:cubicBezTo>
                  <a:pt x="140" y="44"/>
                  <a:pt x="138" y="47"/>
                  <a:pt x="135" y="47"/>
                </a:cubicBezTo>
                <a:cubicBezTo>
                  <a:pt x="133" y="47"/>
                  <a:pt x="130" y="44"/>
                  <a:pt x="130" y="42"/>
                </a:cubicBezTo>
                <a:cubicBezTo>
                  <a:pt x="130" y="39"/>
                  <a:pt x="133" y="37"/>
                  <a:pt x="135" y="37"/>
                </a:cubicBezTo>
                <a:close/>
                <a:moveTo>
                  <a:pt x="102" y="34"/>
                </a:moveTo>
                <a:cubicBezTo>
                  <a:pt x="105" y="34"/>
                  <a:pt x="105" y="34"/>
                  <a:pt x="105" y="34"/>
                </a:cubicBezTo>
                <a:cubicBezTo>
                  <a:pt x="105" y="37"/>
                  <a:pt x="105" y="37"/>
                  <a:pt x="105" y="37"/>
                </a:cubicBezTo>
                <a:cubicBezTo>
                  <a:pt x="102" y="37"/>
                  <a:pt x="102" y="37"/>
                  <a:pt x="102" y="37"/>
                </a:cubicBezTo>
                <a:lnTo>
                  <a:pt x="102" y="34"/>
                </a:lnTo>
                <a:close/>
                <a:moveTo>
                  <a:pt x="102" y="40"/>
                </a:moveTo>
                <a:cubicBezTo>
                  <a:pt x="105" y="40"/>
                  <a:pt x="105" y="40"/>
                  <a:pt x="105" y="40"/>
                </a:cubicBezTo>
                <a:cubicBezTo>
                  <a:pt x="105" y="44"/>
                  <a:pt x="105" y="44"/>
                  <a:pt x="105" y="44"/>
                </a:cubicBezTo>
                <a:cubicBezTo>
                  <a:pt x="102" y="44"/>
                  <a:pt x="102" y="44"/>
                  <a:pt x="102" y="44"/>
                </a:cubicBezTo>
                <a:lnTo>
                  <a:pt x="102" y="40"/>
                </a:lnTo>
                <a:close/>
                <a:moveTo>
                  <a:pt x="102" y="46"/>
                </a:moveTo>
                <a:cubicBezTo>
                  <a:pt x="105" y="46"/>
                  <a:pt x="105" y="46"/>
                  <a:pt x="105" y="46"/>
                </a:cubicBezTo>
                <a:cubicBezTo>
                  <a:pt x="105" y="50"/>
                  <a:pt x="105" y="50"/>
                  <a:pt x="105" y="50"/>
                </a:cubicBezTo>
                <a:cubicBezTo>
                  <a:pt x="102" y="50"/>
                  <a:pt x="102" y="50"/>
                  <a:pt x="102" y="50"/>
                </a:cubicBezTo>
                <a:lnTo>
                  <a:pt x="102" y="46"/>
                </a:lnTo>
                <a:close/>
                <a:moveTo>
                  <a:pt x="95" y="34"/>
                </a:moveTo>
                <a:cubicBezTo>
                  <a:pt x="98" y="34"/>
                  <a:pt x="98" y="34"/>
                  <a:pt x="98" y="34"/>
                </a:cubicBezTo>
                <a:cubicBezTo>
                  <a:pt x="98" y="37"/>
                  <a:pt x="98" y="37"/>
                  <a:pt x="98" y="37"/>
                </a:cubicBezTo>
                <a:cubicBezTo>
                  <a:pt x="95" y="37"/>
                  <a:pt x="95" y="37"/>
                  <a:pt x="95" y="37"/>
                </a:cubicBezTo>
                <a:lnTo>
                  <a:pt x="95" y="34"/>
                </a:lnTo>
                <a:close/>
                <a:moveTo>
                  <a:pt x="95" y="40"/>
                </a:moveTo>
                <a:cubicBezTo>
                  <a:pt x="98" y="40"/>
                  <a:pt x="98" y="40"/>
                  <a:pt x="98" y="40"/>
                </a:cubicBezTo>
                <a:cubicBezTo>
                  <a:pt x="98" y="44"/>
                  <a:pt x="98" y="44"/>
                  <a:pt x="98" y="44"/>
                </a:cubicBezTo>
                <a:cubicBezTo>
                  <a:pt x="95" y="44"/>
                  <a:pt x="95" y="44"/>
                  <a:pt x="95" y="44"/>
                </a:cubicBezTo>
                <a:lnTo>
                  <a:pt x="95" y="40"/>
                </a:lnTo>
                <a:close/>
                <a:moveTo>
                  <a:pt x="95" y="46"/>
                </a:moveTo>
                <a:cubicBezTo>
                  <a:pt x="98" y="46"/>
                  <a:pt x="98" y="46"/>
                  <a:pt x="98" y="46"/>
                </a:cubicBezTo>
                <a:cubicBezTo>
                  <a:pt x="98" y="50"/>
                  <a:pt x="98" y="50"/>
                  <a:pt x="98" y="50"/>
                </a:cubicBezTo>
                <a:cubicBezTo>
                  <a:pt x="95" y="50"/>
                  <a:pt x="95" y="50"/>
                  <a:pt x="95" y="50"/>
                </a:cubicBezTo>
                <a:lnTo>
                  <a:pt x="95" y="46"/>
                </a:lnTo>
                <a:close/>
                <a:moveTo>
                  <a:pt x="88" y="34"/>
                </a:moveTo>
                <a:cubicBezTo>
                  <a:pt x="92" y="34"/>
                  <a:pt x="92" y="34"/>
                  <a:pt x="92" y="34"/>
                </a:cubicBezTo>
                <a:cubicBezTo>
                  <a:pt x="92" y="37"/>
                  <a:pt x="92" y="37"/>
                  <a:pt x="92" y="37"/>
                </a:cubicBezTo>
                <a:cubicBezTo>
                  <a:pt x="88" y="37"/>
                  <a:pt x="88" y="37"/>
                  <a:pt x="88" y="37"/>
                </a:cubicBezTo>
                <a:lnTo>
                  <a:pt x="88" y="34"/>
                </a:lnTo>
                <a:close/>
                <a:moveTo>
                  <a:pt x="88" y="40"/>
                </a:moveTo>
                <a:cubicBezTo>
                  <a:pt x="92" y="40"/>
                  <a:pt x="92" y="40"/>
                  <a:pt x="92" y="40"/>
                </a:cubicBezTo>
                <a:cubicBezTo>
                  <a:pt x="92" y="44"/>
                  <a:pt x="92" y="44"/>
                  <a:pt x="92" y="44"/>
                </a:cubicBezTo>
                <a:cubicBezTo>
                  <a:pt x="88" y="44"/>
                  <a:pt x="88" y="44"/>
                  <a:pt x="88" y="44"/>
                </a:cubicBezTo>
                <a:lnTo>
                  <a:pt x="88" y="40"/>
                </a:lnTo>
                <a:close/>
                <a:moveTo>
                  <a:pt x="88" y="46"/>
                </a:moveTo>
                <a:cubicBezTo>
                  <a:pt x="92" y="46"/>
                  <a:pt x="92" y="46"/>
                  <a:pt x="92" y="46"/>
                </a:cubicBezTo>
                <a:cubicBezTo>
                  <a:pt x="92" y="50"/>
                  <a:pt x="92" y="50"/>
                  <a:pt x="92" y="50"/>
                </a:cubicBezTo>
                <a:cubicBezTo>
                  <a:pt x="88" y="50"/>
                  <a:pt x="88" y="50"/>
                  <a:pt x="88" y="50"/>
                </a:cubicBezTo>
                <a:lnTo>
                  <a:pt x="88" y="46"/>
                </a:lnTo>
                <a:close/>
                <a:moveTo>
                  <a:pt x="81" y="34"/>
                </a:moveTo>
                <a:cubicBezTo>
                  <a:pt x="85" y="34"/>
                  <a:pt x="85" y="34"/>
                  <a:pt x="85" y="34"/>
                </a:cubicBezTo>
                <a:cubicBezTo>
                  <a:pt x="85" y="37"/>
                  <a:pt x="85" y="37"/>
                  <a:pt x="85" y="37"/>
                </a:cubicBezTo>
                <a:cubicBezTo>
                  <a:pt x="81" y="37"/>
                  <a:pt x="81" y="37"/>
                  <a:pt x="81" y="37"/>
                </a:cubicBezTo>
                <a:lnTo>
                  <a:pt x="81" y="34"/>
                </a:lnTo>
                <a:close/>
                <a:moveTo>
                  <a:pt x="81" y="40"/>
                </a:moveTo>
                <a:cubicBezTo>
                  <a:pt x="85" y="40"/>
                  <a:pt x="85" y="40"/>
                  <a:pt x="85" y="40"/>
                </a:cubicBezTo>
                <a:cubicBezTo>
                  <a:pt x="85" y="44"/>
                  <a:pt x="85" y="44"/>
                  <a:pt x="85" y="44"/>
                </a:cubicBezTo>
                <a:cubicBezTo>
                  <a:pt x="81" y="44"/>
                  <a:pt x="81" y="44"/>
                  <a:pt x="81" y="44"/>
                </a:cubicBezTo>
                <a:lnTo>
                  <a:pt x="81" y="40"/>
                </a:lnTo>
                <a:close/>
                <a:moveTo>
                  <a:pt x="81" y="46"/>
                </a:moveTo>
                <a:cubicBezTo>
                  <a:pt x="85" y="46"/>
                  <a:pt x="85" y="46"/>
                  <a:pt x="85" y="46"/>
                </a:cubicBezTo>
                <a:cubicBezTo>
                  <a:pt x="85" y="50"/>
                  <a:pt x="85" y="50"/>
                  <a:pt x="85" y="50"/>
                </a:cubicBezTo>
                <a:cubicBezTo>
                  <a:pt x="81" y="50"/>
                  <a:pt x="81" y="50"/>
                  <a:pt x="81" y="50"/>
                </a:cubicBezTo>
                <a:lnTo>
                  <a:pt x="81" y="46"/>
                </a:lnTo>
                <a:close/>
                <a:moveTo>
                  <a:pt x="74" y="34"/>
                </a:moveTo>
                <a:cubicBezTo>
                  <a:pt x="78" y="34"/>
                  <a:pt x="78" y="34"/>
                  <a:pt x="78" y="34"/>
                </a:cubicBezTo>
                <a:cubicBezTo>
                  <a:pt x="78" y="37"/>
                  <a:pt x="78" y="37"/>
                  <a:pt x="78" y="37"/>
                </a:cubicBezTo>
                <a:cubicBezTo>
                  <a:pt x="74" y="37"/>
                  <a:pt x="74" y="37"/>
                  <a:pt x="74" y="37"/>
                </a:cubicBezTo>
                <a:lnTo>
                  <a:pt x="74" y="34"/>
                </a:lnTo>
                <a:close/>
                <a:moveTo>
                  <a:pt x="74" y="40"/>
                </a:moveTo>
                <a:cubicBezTo>
                  <a:pt x="78" y="40"/>
                  <a:pt x="78" y="40"/>
                  <a:pt x="78" y="40"/>
                </a:cubicBezTo>
                <a:cubicBezTo>
                  <a:pt x="78" y="44"/>
                  <a:pt x="78" y="44"/>
                  <a:pt x="78" y="44"/>
                </a:cubicBezTo>
                <a:cubicBezTo>
                  <a:pt x="74" y="44"/>
                  <a:pt x="74" y="44"/>
                  <a:pt x="74" y="44"/>
                </a:cubicBezTo>
                <a:lnTo>
                  <a:pt x="74" y="40"/>
                </a:lnTo>
                <a:close/>
                <a:moveTo>
                  <a:pt x="74" y="46"/>
                </a:moveTo>
                <a:cubicBezTo>
                  <a:pt x="78" y="46"/>
                  <a:pt x="78" y="46"/>
                  <a:pt x="78" y="46"/>
                </a:cubicBezTo>
                <a:cubicBezTo>
                  <a:pt x="78" y="50"/>
                  <a:pt x="78" y="50"/>
                  <a:pt x="78" y="50"/>
                </a:cubicBezTo>
                <a:cubicBezTo>
                  <a:pt x="74" y="50"/>
                  <a:pt x="74" y="50"/>
                  <a:pt x="74" y="50"/>
                </a:cubicBezTo>
                <a:lnTo>
                  <a:pt x="74" y="46"/>
                </a:lnTo>
                <a:close/>
                <a:moveTo>
                  <a:pt x="67" y="34"/>
                </a:moveTo>
                <a:cubicBezTo>
                  <a:pt x="71" y="34"/>
                  <a:pt x="71" y="34"/>
                  <a:pt x="71" y="34"/>
                </a:cubicBezTo>
                <a:cubicBezTo>
                  <a:pt x="71" y="37"/>
                  <a:pt x="71" y="37"/>
                  <a:pt x="71" y="37"/>
                </a:cubicBezTo>
                <a:cubicBezTo>
                  <a:pt x="67" y="37"/>
                  <a:pt x="67" y="37"/>
                  <a:pt x="67" y="37"/>
                </a:cubicBezTo>
                <a:lnTo>
                  <a:pt x="67" y="34"/>
                </a:lnTo>
                <a:close/>
                <a:moveTo>
                  <a:pt x="67" y="40"/>
                </a:moveTo>
                <a:cubicBezTo>
                  <a:pt x="71" y="40"/>
                  <a:pt x="71" y="40"/>
                  <a:pt x="71" y="40"/>
                </a:cubicBezTo>
                <a:cubicBezTo>
                  <a:pt x="71" y="44"/>
                  <a:pt x="71" y="44"/>
                  <a:pt x="71" y="44"/>
                </a:cubicBezTo>
                <a:cubicBezTo>
                  <a:pt x="67" y="44"/>
                  <a:pt x="67" y="44"/>
                  <a:pt x="67" y="44"/>
                </a:cubicBezTo>
                <a:lnTo>
                  <a:pt x="67" y="40"/>
                </a:lnTo>
                <a:close/>
                <a:moveTo>
                  <a:pt x="67" y="46"/>
                </a:moveTo>
                <a:cubicBezTo>
                  <a:pt x="71" y="46"/>
                  <a:pt x="71" y="46"/>
                  <a:pt x="71" y="46"/>
                </a:cubicBezTo>
                <a:cubicBezTo>
                  <a:pt x="71" y="50"/>
                  <a:pt x="71" y="50"/>
                  <a:pt x="71" y="50"/>
                </a:cubicBezTo>
                <a:cubicBezTo>
                  <a:pt x="67" y="50"/>
                  <a:pt x="67" y="50"/>
                  <a:pt x="67" y="50"/>
                </a:cubicBezTo>
                <a:lnTo>
                  <a:pt x="67" y="46"/>
                </a:lnTo>
                <a:close/>
                <a:moveTo>
                  <a:pt x="60" y="34"/>
                </a:moveTo>
                <a:cubicBezTo>
                  <a:pt x="64" y="34"/>
                  <a:pt x="64" y="34"/>
                  <a:pt x="64" y="34"/>
                </a:cubicBezTo>
                <a:cubicBezTo>
                  <a:pt x="64" y="37"/>
                  <a:pt x="64" y="37"/>
                  <a:pt x="64" y="37"/>
                </a:cubicBezTo>
                <a:cubicBezTo>
                  <a:pt x="60" y="37"/>
                  <a:pt x="60" y="37"/>
                  <a:pt x="60" y="37"/>
                </a:cubicBezTo>
                <a:lnTo>
                  <a:pt x="60" y="34"/>
                </a:lnTo>
                <a:close/>
                <a:moveTo>
                  <a:pt x="60" y="40"/>
                </a:moveTo>
                <a:cubicBezTo>
                  <a:pt x="64" y="40"/>
                  <a:pt x="64" y="40"/>
                  <a:pt x="64" y="40"/>
                </a:cubicBezTo>
                <a:cubicBezTo>
                  <a:pt x="64" y="44"/>
                  <a:pt x="64" y="44"/>
                  <a:pt x="64" y="44"/>
                </a:cubicBezTo>
                <a:cubicBezTo>
                  <a:pt x="60" y="44"/>
                  <a:pt x="60" y="44"/>
                  <a:pt x="60" y="44"/>
                </a:cubicBezTo>
                <a:lnTo>
                  <a:pt x="60" y="40"/>
                </a:lnTo>
                <a:close/>
                <a:moveTo>
                  <a:pt x="60" y="46"/>
                </a:moveTo>
                <a:cubicBezTo>
                  <a:pt x="64" y="46"/>
                  <a:pt x="64" y="46"/>
                  <a:pt x="64" y="46"/>
                </a:cubicBezTo>
                <a:cubicBezTo>
                  <a:pt x="64" y="50"/>
                  <a:pt x="64" y="50"/>
                  <a:pt x="64" y="50"/>
                </a:cubicBezTo>
                <a:cubicBezTo>
                  <a:pt x="60" y="50"/>
                  <a:pt x="60" y="50"/>
                  <a:pt x="60" y="50"/>
                </a:cubicBezTo>
                <a:lnTo>
                  <a:pt x="60" y="46"/>
                </a:lnTo>
                <a:close/>
                <a:moveTo>
                  <a:pt x="124" y="187"/>
                </a:moveTo>
                <a:cubicBezTo>
                  <a:pt x="124" y="187"/>
                  <a:pt x="122" y="186"/>
                  <a:pt x="121" y="186"/>
                </a:cubicBezTo>
                <a:cubicBezTo>
                  <a:pt x="81" y="186"/>
                  <a:pt x="81" y="186"/>
                  <a:pt x="81" y="186"/>
                </a:cubicBezTo>
                <a:cubicBezTo>
                  <a:pt x="80" y="186"/>
                  <a:pt x="79" y="187"/>
                  <a:pt x="78" y="187"/>
                </a:cubicBezTo>
                <a:cubicBezTo>
                  <a:pt x="70" y="197"/>
                  <a:pt x="70" y="197"/>
                  <a:pt x="70" y="197"/>
                </a:cubicBezTo>
                <a:cubicBezTo>
                  <a:pt x="70" y="197"/>
                  <a:pt x="69" y="199"/>
                  <a:pt x="69" y="200"/>
                </a:cubicBezTo>
                <a:cubicBezTo>
                  <a:pt x="69" y="201"/>
                  <a:pt x="69" y="201"/>
                  <a:pt x="69" y="201"/>
                </a:cubicBezTo>
                <a:cubicBezTo>
                  <a:pt x="69" y="201"/>
                  <a:pt x="70" y="202"/>
                  <a:pt x="71" y="202"/>
                </a:cubicBezTo>
                <a:cubicBezTo>
                  <a:pt x="132" y="202"/>
                  <a:pt x="132" y="202"/>
                  <a:pt x="132" y="202"/>
                </a:cubicBezTo>
                <a:cubicBezTo>
                  <a:pt x="133" y="202"/>
                  <a:pt x="133" y="201"/>
                  <a:pt x="133" y="201"/>
                </a:cubicBezTo>
                <a:cubicBezTo>
                  <a:pt x="133" y="200"/>
                  <a:pt x="133" y="200"/>
                  <a:pt x="133" y="200"/>
                </a:cubicBezTo>
                <a:cubicBezTo>
                  <a:pt x="133" y="199"/>
                  <a:pt x="133" y="197"/>
                  <a:pt x="132" y="197"/>
                </a:cubicBezTo>
                <a:lnTo>
                  <a:pt x="124" y="187"/>
                </a:lnTo>
                <a:close/>
                <a:moveTo>
                  <a:pt x="201" y="146"/>
                </a:moveTo>
                <a:cubicBezTo>
                  <a:pt x="193" y="137"/>
                  <a:pt x="193" y="137"/>
                  <a:pt x="193" y="137"/>
                </a:cubicBezTo>
                <a:cubicBezTo>
                  <a:pt x="193" y="136"/>
                  <a:pt x="191" y="136"/>
                  <a:pt x="190" y="136"/>
                </a:cubicBezTo>
                <a:cubicBezTo>
                  <a:pt x="150" y="136"/>
                  <a:pt x="150" y="136"/>
                  <a:pt x="150" y="136"/>
                </a:cubicBezTo>
                <a:cubicBezTo>
                  <a:pt x="149" y="136"/>
                  <a:pt x="148" y="136"/>
                  <a:pt x="147" y="137"/>
                </a:cubicBezTo>
                <a:cubicBezTo>
                  <a:pt x="139" y="146"/>
                  <a:pt x="139" y="146"/>
                  <a:pt x="139" y="146"/>
                </a:cubicBezTo>
                <a:cubicBezTo>
                  <a:pt x="139" y="147"/>
                  <a:pt x="138" y="148"/>
                  <a:pt x="138" y="149"/>
                </a:cubicBezTo>
                <a:cubicBezTo>
                  <a:pt x="138" y="150"/>
                  <a:pt x="138" y="150"/>
                  <a:pt x="138" y="150"/>
                </a:cubicBezTo>
                <a:cubicBezTo>
                  <a:pt x="138" y="151"/>
                  <a:pt x="139" y="152"/>
                  <a:pt x="140" y="152"/>
                </a:cubicBezTo>
                <a:cubicBezTo>
                  <a:pt x="201" y="152"/>
                  <a:pt x="201" y="152"/>
                  <a:pt x="201" y="152"/>
                </a:cubicBezTo>
                <a:cubicBezTo>
                  <a:pt x="202" y="152"/>
                  <a:pt x="202" y="151"/>
                  <a:pt x="202" y="150"/>
                </a:cubicBezTo>
                <a:cubicBezTo>
                  <a:pt x="202" y="149"/>
                  <a:pt x="202" y="149"/>
                  <a:pt x="202" y="149"/>
                </a:cubicBezTo>
                <a:cubicBezTo>
                  <a:pt x="202" y="148"/>
                  <a:pt x="202" y="147"/>
                  <a:pt x="201" y="146"/>
                </a:cubicBezTo>
                <a:close/>
                <a:moveTo>
                  <a:pt x="55" y="137"/>
                </a:moveTo>
                <a:cubicBezTo>
                  <a:pt x="54" y="136"/>
                  <a:pt x="53" y="136"/>
                  <a:pt x="52" y="136"/>
                </a:cubicBezTo>
                <a:cubicBezTo>
                  <a:pt x="12" y="136"/>
                  <a:pt x="12" y="136"/>
                  <a:pt x="12" y="136"/>
                </a:cubicBezTo>
                <a:cubicBezTo>
                  <a:pt x="11" y="136"/>
                  <a:pt x="10" y="136"/>
                  <a:pt x="9" y="137"/>
                </a:cubicBezTo>
                <a:cubicBezTo>
                  <a:pt x="1" y="146"/>
                  <a:pt x="1" y="146"/>
                  <a:pt x="1" y="146"/>
                </a:cubicBezTo>
                <a:cubicBezTo>
                  <a:pt x="1" y="147"/>
                  <a:pt x="0" y="148"/>
                  <a:pt x="0" y="149"/>
                </a:cubicBezTo>
                <a:cubicBezTo>
                  <a:pt x="0" y="150"/>
                  <a:pt x="0" y="150"/>
                  <a:pt x="0" y="150"/>
                </a:cubicBezTo>
                <a:cubicBezTo>
                  <a:pt x="0" y="151"/>
                  <a:pt x="1" y="152"/>
                  <a:pt x="2" y="152"/>
                </a:cubicBezTo>
                <a:cubicBezTo>
                  <a:pt x="62" y="152"/>
                  <a:pt x="62" y="152"/>
                  <a:pt x="62" y="152"/>
                </a:cubicBezTo>
                <a:cubicBezTo>
                  <a:pt x="63" y="152"/>
                  <a:pt x="64" y="151"/>
                  <a:pt x="64" y="150"/>
                </a:cubicBezTo>
                <a:cubicBezTo>
                  <a:pt x="64" y="149"/>
                  <a:pt x="64" y="149"/>
                  <a:pt x="64" y="149"/>
                </a:cubicBezTo>
                <a:cubicBezTo>
                  <a:pt x="64" y="148"/>
                  <a:pt x="64" y="147"/>
                  <a:pt x="63" y="146"/>
                </a:cubicBezTo>
                <a:lnTo>
                  <a:pt x="55" y="137"/>
                </a:lnTo>
                <a:close/>
                <a:moveTo>
                  <a:pt x="62" y="154"/>
                </a:moveTo>
                <a:cubicBezTo>
                  <a:pt x="2" y="154"/>
                  <a:pt x="2" y="154"/>
                  <a:pt x="2" y="154"/>
                </a:cubicBezTo>
                <a:cubicBezTo>
                  <a:pt x="1" y="154"/>
                  <a:pt x="0" y="155"/>
                  <a:pt x="0" y="156"/>
                </a:cubicBezTo>
                <a:cubicBezTo>
                  <a:pt x="0" y="157"/>
                  <a:pt x="0" y="157"/>
                  <a:pt x="0" y="157"/>
                </a:cubicBezTo>
                <a:cubicBezTo>
                  <a:pt x="0" y="158"/>
                  <a:pt x="1" y="159"/>
                  <a:pt x="1" y="160"/>
                </a:cubicBezTo>
                <a:cubicBezTo>
                  <a:pt x="9" y="169"/>
                  <a:pt x="9" y="169"/>
                  <a:pt x="9" y="169"/>
                </a:cubicBezTo>
                <a:cubicBezTo>
                  <a:pt x="10" y="170"/>
                  <a:pt x="11" y="170"/>
                  <a:pt x="12" y="170"/>
                </a:cubicBezTo>
                <a:cubicBezTo>
                  <a:pt x="52" y="170"/>
                  <a:pt x="52" y="170"/>
                  <a:pt x="52" y="170"/>
                </a:cubicBezTo>
                <a:cubicBezTo>
                  <a:pt x="53" y="170"/>
                  <a:pt x="54" y="170"/>
                  <a:pt x="55" y="169"/>
                </a:cubicBezTo>
                <a:cubicBezTo>
                  <a:pt x="63" y="160"/>
                  <a:pt x="63" y="160"/>
                  <a:pt x="63" y="160"/>
                </a:cubicBezTo>
                <a:cubicBezTo>
                  <a:pt x="64" y="159"/>
                  <a:pt x="64" y="158"/>
                  <a:pt x="64" y="157"/>
                </a:cubicBezTo>
                <a:cubicBezTo>
                  <a:pt x="64" y="156"/>
                  <a:pt x="64" y="156"/>
                  <a:pt x="64" y="156"/>
                </a:cubicBezTo>
                <a:cubicBezTo>
                  <a:pt x="64" y="155"/>
                  <a:pt x="63" y="154"/>
                  <a:pt x="62" y="154"/>
                </a:cubicBezTo>
                <a:close/>
                <a:moveTo>
                  <a:pt x="16" y="133"/>
                </a:moveTo>
                <a:cubicBezTo>
                  <a:pt x="48" y="133"/>
                  <a:pt x="48" y="133"/>
                  <a:pt x="48" y="133"/>
                </a:cubicBezTo>
                <a:cubicBezTo>
                  <a:pt x="52" y="133"/>
                  <a:pt x="55" y="130"/>
                  <a:pt x="55" y="127"/>
                </a:cubicBezTo>
                <a:cubicBezTo>
                  <a:pt x="55" y="122"/>
                  <a:pt x="55" y="122"/>
                  <a:pt x="55" y="122"/>
                </a:cubicBezTo>
                <a:cubicBezTo>
                  <a:pt x="85" y="122"/>
                  <a:pt x="85" y="122"/>
                  <a:pt x="85" y="122"/>
                </a:cubicBezTo>
                <a:cubicBezTo>
                  <a:pt x="86" y="128"/>
                  <a:pt x="91" y="133"/>
                  <a:pt x="98" y="134"/>
                </a:cubicBezTo>
                <a:cubicBezTo>
                  <a:pt x="98" y="149"/>
                  <a:pt x="98" y="149"/>
                  <a:pt x="98" y="149"/>
                </a:cubicBezTo>
                <a:cubicBezTo>
                  <a:pt x="85" y="149"/>
                  <a:pt x="85" y="149"/>
                  <a:pt x="85" y="149"/>
                </a:cubicBezTo>
                <a:cubicBezTo>
                  <a:pt x="82" y="149"/>
                  <a:pt x="79" y="152"/>
                  <a:pt x="79" y="156"/>
                </a:cubicBezTo>
                <a:cubicBezTo>
                  <a:pt x="79" y="177"/>
                  <a:pt x="79" y="177"/>
                  <a:pt x="79" y="177"/>
                </a:cubicBezTo>
                <a:cubicBezTo>
                  <a:pt x="79" y="181"/>
                  <a:pt x="82" y="184"/>
                  <a:pt x="85" y="184"/>
                </a:cubicBezTo>
                <a:cubicBezTo>
                  <a:pt x="117" y="184"/>
                  <a:pt x="117" y="184"/>
                  <a:pt x="117" y="184"/>
                </a:cubicBezTo>
                <a:cubicBezTo>
                  <a:pt x="121" y="184"/>
                  <a:pt x="124" y="181"/>
                  <a:pt x="124" y="177"/>
                </a:cubicBezTo>
                <a:cubicBezTo>
                  <a:pt x="124" y="156"/>
                  <a:pt x="124" y="156"/>
                  <a:pt x="124" y="156"/>
                </a:cubicBezTo>
                <a:cubicBezTo>
                  <a:pt x="124" y="152"/>
                  <a:pt x="121" y="149"/>
                  <a:pt x="117" y="149"/>
                </a:cubicBezTo>
                <a:cubicBezTo>
                  <a:pt x="105" y="149"/>
                  <a:pt x="105" y="149"/>
                  <a:pt x="105" y="149"/>
                </a:cubicBezTo>
                <a:cubicBezTo>
                  <a:pt x="105" y="134"/>
                  <a:pt x="105" y="134"/>
                  <a:pt x="105" y="134"/>
                </a:cubicBezTo>
                <a:cubicBezTo>
                  <a:pt x="111" y="133"/>
                  <a:pt x="116" y="128"/>
                  <a:pt x="117" y="122"/>
                </a:cubicBezTo>
                <a:cubicBezTo>
                  <a:pt x="148" y="122"/>
                  <a:pt x="148" y="122"/>
                  <a:pt x="148" y="122"/>
                </a:cubicBezTo>
                <a:cubicBezTo>
                  <a:pt x="148" y="127"/>
                  <a:pt x="148" y="127"/>
                  <a:pt x="148" y="127"/>
                </a:cubicBezTo>
                <a:cubicBezTo>
                  <a:pt x="148" y="130"/>
                  <a:pt x="151" y="133"/>
                  <a:pt x="155" y="133"/>
                </a:cubicBezTo>
                <a:cubicBezTo>
                  <a:pt x="186" y="133"/>
                  <a:pt x="186" y="133"/>
                  <a:pt x="186" y="133"/>
                </a:cubicBezTo>
                <a:cubicBezTo>
                  <a:pt x="190" y="133"/>
                  <a:pt x="193" y="130"/>
                  <a:pt x="193" y="127"/>
                </a:cubicBezTo>
                <a:cubicBezTo>
                  <a:pt x="193" y="105"/>
                  <a:pt x="193" y="105"/>
                  <a:pt x="193" y="105"/>
                </a:cubicBezTo>
                <a:cubicBezTo>
                  <a:pt x="193" y="101"/>
                  <a:pt x="190" y="98"/>
                  <a:pt x="186" y="98"/>
                </a:cubicBezTo>
                <a:cubicBezTo>
                  <a:pt x="155" y="98"/>
                  <a:pt x="155" y="98"/>
                  <a:pt x="155" y="98"/>
                </a:cubicBezTo>
                <a:cubicBezTo>
                  <a:pt x="151" y="98"/>
                  <a:pt x="148" y="101"/>
                  <a:pt x="148" y="105"/>
                </a:cubicBezTo>
                <a:cubicBezTo>
                  <a:pt x="148" y="114"/>
                  <a:pt x="148" y="114"/>
                  <a:pt x="148" y="114"/>
                </a:cubicBezTo>
                <a:cubicBezTo>
                  <a:pt x="118" y="114"/>
                  <a:pt x="118" y="114"/>
                  <a:pt x="118" y="114"/>
                </a:cubicBezTo>
                <a:cubicBezTo>
                  <a:pt x="116" y="108"/>
                  <a:pt x="112" y="103"/>
                  <a:pt x="106" y="102"/>
                </a:cubicBezTo>
                <a:cubicBezTo>
                  <a:pt x="106" y="84"/>
                  <a:pt x="106" y="84"/>
                  <a:pt x="106" y="84"/>
                </a:cubicBezTo>
                <a:cubicBezTo>
                  <a:pt x="142" y="84"/>
                  <a:pt x="142" y="84"/>
                  <a:pt x="142" y="84"/>
                </a:cubicBezTo>
                <a:cubicBezTo>
                  <a:pt x="145" y="84"/>
                  <a:pt x="148" y="81"/>
                  <a:pt x="148" y="78"/>
                </a:cubicBezTo>
                <a:cubicBezTo>
                  <a:pt x="148" y="64"/>
                  <a:pt x="148" y="64"/>
                  <a:pt x="148" y="64"/>
                </a:cubicBezTo>
                <a:cubicBezTo>
                  <a:pt x="148" y="60"/>
                  <a:pt x="145" y="58"/>
                  <a:pt x="142" y="58"/>
                </a:cubicBezTo>
                <a:cubicBezTo>
                  <a:pt x="61" y="58"/>
                  <a:pt x="61" y="58"/>
                  <a:pt x="61" y="58"/>
                </a:cubicBezTo>
                <a:cubicBezTo>
                  <a:pt x="57" y="58"/>
                  <a:pt x="55" y="60"/>
                  <a:pt x="55" y="64"/>
                </a:cubicBezTo>
                <a:cubicBezTo>
                  <a:pt x="55" y="78"/>
                  <a:pt x="55" y="78"/>
                  <a:pt x="55" y="78"/>
                </a:cubicBezTo>
                <a:cubicBezTo>
                  <a:pt x="55" y="81"/>
                  <a:pt x="57" y="84"/>
                  <a:pt x="61" y="84"/>
                </a:cubicBezTo>
                <a:cubicBezTo>
                  <a:pt x="96" y="84"/>
                  <a:pt x="96" y="84"/>
                  <a:pt x="96" y="84"/>
                </a:cubicBezTo>
                <a:cubicBezTo>
                  <a:pt x="96" y="102"/>
                  <a:pt x="96" y="102"/>
                  <a:pt x="96" y="102"/>
                </a:cubicBezTo>
                <a:cubicBezTo>
                  <a:pt x="90" y="103"/>
                  <a:pt x="86" y="108"/>
                  <a:pt x="85" y="114"/>
                </a:cubicBezTo>
                <a:cubicBezTo>
                  <a:pt x="55" y="114"/>
                  <a:pt x="55" y="114"/>
                  <a:pt x="55" y="114"/>
                </a:cubicBezTo>
                <a:cubicBezTo>
                  <a:pt x="55" y="105"/>
                  <a:pt x="55" y="105"/>
                  <a:pt x="55" y="105"/>
                </a:cubicBezTo>
                <a:cubicBezTo>
                  <a:pt x="55" y="101"/>
                  <a:pt x="52" y="98"/>
                  <a:pt x="48" y="98"/>
                </a:cubicBezTo>
                <a:cubicBezTo>
                  <a:pt x="16" y="98"/>
                  <a:pt x="16" y="98"/>
                  <a:pt x="16" y="98"/>
                </a:cubicBezTo>
                <a:cubicBezTo>
                  <a:pt x="13" y="98"/>
                  <a:pt x="10" y="101"/>
                  <a:pt x="10" y="105"/>
                </a:cubicBezTo>
                <a:cubicBezTo>
                  <a:pt x="10" y="127"/>
                  <a:pt x="10" y="127"/>
                  <a:pt x="10" y="127"/>
                </a:cubicBezTo>
                <a:cubicBezTo>
                  <a:pt x="10" y="130"/>
                  <a:pt x="13" y="133"/>
                  <a:pt x="16" y="133"/>
                </a:cubicBezTo>
                <a:close/>
                <a:moveTo>
                  <a:pt x="152" y="105"/>
                </a:moveTo>
                <a:cubicBezTo>
                  <a:pt x="152" y="104"/>
                  <a:pt x="153" y="102"/>
                  <a:pt x="155" y="102"/>
                </a:cubicBezTo>
                <a:cubicBezTo>
                  <a:pt x="186" y="102"/>
                  <a:pt x="186" y="102"/>
                  <a:pt x="186" y="102"/>
                </a:cubicBezTo>
                <a:cubicBezTo>
                  <a:pt x="188" y="102"/>
                  <a:pt x="189" y="104"/>
                  <a:pt x="189" y="105"/>
                </a:cubicBezTo>
                <a:cubicBezTo>
                  <a:pt x="189" y="127"/>
                  <a:pt x="189" y="127"/>
                  <a:pt x="189" y="127"/>
                </a:cubicBezTo>
                <a:cubicBezTo>
                  <a:pt x="189" y="128"/>
                  <a:pt x="188" y="130"/>
                  <a:pt x="186" y="130"/>
                </a:cubicBezTo>
                <a:cubicBezTo>
                  <a:pt x="155" y="130"/>
                  <a:pt x="155" y="130"/>
                  <a:pt x="155" y="130"/>
                </a:cubicBezTo>
                <a:cubicBezTo>
                  <a:pt x="153" y="130"/>
                  <a:pt x="152" y="128"/>
                  <a:pt x="152" y="127"/>
                </a:cubicBezTo>
                <a:lnTo>
                  <a:pt x="152" y="105"/>
                </a:lnTo>
                <a:close/>
                <a:moveTo>
                  <a:pt x="135" y="66"/>
                </a:moveTo>
                <a:cubicBezTo>
                  <a:pt x="138" y="66"/>
                  <a:pt x="140" y="68"/>
                  <a:pt x="140" y="71"/>
                </a:cubicBezTo>
                <a:cubicBezTo>
                  <a:pt x="140" y="73"/>
                  <a:pt x="138" y="75"/>
                  <a:pt x="135" y="75"/>
                </a:cubicBezTo>
                <a:cubicBezTo>
                  <a:pt x="133" y="75"/>
                  <a:pt x="130" y="73"/>
                  <a:pt x="130" y="71"/>
                </a:cubicBezTo>
                <a:cubicBezTo>
                  <a:pt x="130" y="68"/>
                  <a:pt x="133" y="66"/>
                  <a:pt x="135" y="66"/>
                </a:cubicBezTo>
                <a:close/>
                <a:moveTo>
                  <a:pt x="117" y="153"/>
                </a:moveTo>
                <a:cubicBezTo>
                  <a:pt x="119" y="153"/>
                  <a:pt x="120" y="154"/>
                  <a:pt x="120" y="156"/>
                </a:cubicBezTo>
                <a:cubicBezTo>
                  <a:pt x="120" y="177"/>
                  <a:pt x="120" y="177"/>
                  <a:pt x="120" y="177"/>
                </a:cubicBezTo>
                <a:cubicBezTo>
                  <a:pt x="120" y="179"/>
                  <a:pt x="119" y="180"/>
                  <a:pt x="117" y="180"/>
                </a:cubicBezTo>
                <a:cubicBezTo>
                  <a:pt x="85" y="180"/>
                  <a:pt x="85" y="180"/>
                  <a:pt x="85" y="180"/>
                </a:cubicBezTo>
                <a:cubicBezTo>
                  <a:pt x="84" y="180"/>
                  <a:pt x="83" y="179"/>
                  <a:pt x="83" y="177"/>
                </a:cubicBezTo>
                <a:cubicBezTo>
                  <a:pt x="83" y="156"/>
                  <a:pt x="83" y="156"/>
                  <a:pt x="83" y="156"/>
                </a:cubicBezTo>
                <a:cubicBezTo>
                  <a:pt x="83" y="154"/>
                  <a:pt x="84" y="153"/>
                  <a:pt x="85" y="153"/>
                </a:cubicBezTo>
                <a:lnTo>
                  <a:pt x="117" y="153"/>
                </a:lnTo>
                <a:close/>
                <a:moveTo>
                  <a:pt x="102" y="62"/>
                </a:moveTo>
                <a:cubicBezTo>
                  <a:pt x="105" y="62"/>
                  <a:pt x="105" y="62"/>
                  <a:pt x="105" y="62"/>
                </a:cubicBezTo>
                <a:cubicBezTo>
                  <a:pt x="105" y="66"/>
                  <a:pt x="105" y="66"/>
                  <a:pt x="105" y="66"/>
                </a:cubicBezTo>
                <a:cubicBezTo>
                  <a:pt x="102" y="66"/>
                  <a:pt x="102" y="66"/>
                  <a:pt x="102" y="66"/>
                </a:cubicBezTo>
                <a:lnTo>
                  <a:pt x="102" y="62"/>
                </a:lnTo>
                <a:close/>
                <a:moveTo>
                  <a:pt x="102" y="69"/>
                </a:moveTo>
                <a:cubicBezTo>
                  <a:pt x="105" y="69"/>
                  <a:pt x="105" y="69"/>
                  <a:pt x="105" y="69"/>
                </a:cubicBezTo>
                <a:cubicBezTo>
                  <a:pt x="105" y="73"/>
                  <a:pt x="105" y="73"/>
                  <a:pt x="105" y="73"/>
                </a:cubicBezTo>
                <a:cubicBezTo>
                  <a:pt x="102" y="73"/>
                  <a:pt x="102" y="73"/>
                  <a:pt x="102" y="73"/>
                </a:cubicBezTo>
                <a:lnTo>
                  <a:pt x="102" y="69"/>
                </a:lnTo>
                <a:close/>
                <a:moveTo>
                  <a:pt x="102" y="75"/>
                </a:moveTo>
                <a:cubicBezTo>
                  <a:pt x="105" y="75"/>
                  <a:pt x="105" y="75"/>
                  <a:pt x="105" y="75"/>
                </a:cubicBezTo>
                <a:cubicBezTo>
                  <a:pt x="105" y="79"/>
                  <a:pt x="105" y="79"/>
                  <a:pt x="105" y="79"/>
                </a:cubicBezTo>
                <a:cubicBezTo>
                  <a:pt x="102" y="79"/>
                  <a:pt x="102" y="79"/>
                  <a:pt x="102" y="79"/>
                </a:cubicBezTo>
                <a:lnTo>
                  <a:pt x="102" y="75"/>
                </a:lnTo>
                <a:close/>
                <a:moveTo>
                  <a:pt x="95" y="62"/>
                </a:moveTo>
                <a:cubicBezTo>
                  <a:pt x="98" y="62"/>
                  <a:pt x="98" y="62"/>
                  <a:pt x="98" y="62"/>
                </a:cubicBezTo>
                <a:cubicBezTo>
                  <a:pt x="98" y="66"/>
                  <a:pt x="98" y="66"/>
                  <a:pt x="98" y="66"/>
                </a:cubicBezTo>
                <a:cubicBezTo>
                  <a:pt x="95" y="66"/>
                  <a:pt x="95" y="66"/>
                  <a:pt x="95" y="66"/>
                </a:cubicBezTo>
                <a:lnTo>
                  <a:pt x="95" y="62"/>
                </a:lnTo>
                <a:close/>
                <a:moveTo>
                  <a:pt x="95" y="69"/>
                </a:moveTo>
                <a:cubicBezTo>
                  <a:pt x="98" y="69"/>
                  <a:pt x="98" y="69"/>
                  <a:pt x="98" y="69"/>
                </a:cubicBezTo>
                <a:cubicBezTo>
                  <a:pt x="98" y="73"/>
                  <a:pt x="98" y="73"/>
                  <a:pt x="98" y="73"/>
                </a:cubicBezTo>
                <a:cubicBezTo>
                  <a:pt x="95" y="73"/>
                  <a:pt x="95" y="73"/>
                  <a:pt x="95" y="73"/>
                </a:cubicBezTo>
                <a:lnTo>
                  <a:pt x="95" y="69"/>
                </a:lnTo>
                <a:close/>
                <a:moveTo>
                  <a:pt x="64" y="79"/>
                </a:moveTo>
                <a:cubicBezTo>
                  <a:pt x="60" y="79"/>
                  <a:pt x="60" y="79"/>
                  <a:pt x="60" y="79"/>
                </a:cubicBezTo>
                <a:cubicBezTo>
                  <a:pt x="60" y="75"/>
                  <a:pt x="60" y="75"/>
                  <a:pt x="60" y="75"/>
                </a:cubicBezTo>
                <a:cubicBezTo>
                  <a:pt x="64" y="75"/>
                  <a:pt x="64" y="75"/>
                  <a:pt x="64" y="75"/>
                </a:cubicBezTo>
                <a:lnTo>
                  <a:pt x="64" y="79"/>
                </a:lnTo>
                <a:close/>
                <a:moveTo>
                  <a:pt x="64" y="73"/>
                </a:moveTo>
                <a:cubicBezTo>
                  <a:pt x="60" y="73"/>
                  <a:pt x="60" y="73"/>
                  <a:pt x="60" y="73"/>
                </a:cubicBezTo>
                <a:cubicBezTo>
                  <a:pt x="60" y="69"/>
                  <a:pt x="60" y="69"/>
                  <a:pt x="60" y="69"/>
                </a:cubicBezTo>
                <a:cubicBezTo>
                  <a:pt x="64" y="69"/>
                  <a:pt x="64" y="69"/>
                  <a:pt x="64" y="69"/>
                </a:cubicBezTo>
                <a:lnTo>
                  <a:pt x="64" y="73"/>
                </a:lnTo>
                <a:close/>
                <a:moveTo>
                  <a:pt x="64" y="66"/>
                </a:moveTo>
                <a:cubicBezTo>
                  <a:pt x="60" y="66"/>
                  <a:pt x="60" y="66"/>
                  <a:pt x="60" y="66"/>
                </a:cubicBezTo>
                <a:cubicBezTo>
                  <a:pt x="60" y="62"/>
                  <a:pt x="60" y="62"/>
                  <a:pt x="60" y="62"/>
                </a:cubicBezTo>
                <a:cubicBezTo>
                  <a:pt x="64" y="62"/>
                  <a:pt x="64" y="62"/>
                  <a:pt x="64" y="62"/>
                </a:cubicBezTo>
                <a:lnTo>
                  <a:pt x="64" y="66"/>
                </a:lnTo>
                <a:close/>
                <a:moveTo>
                  <a:pt x="71" y="79"/>
                </a:moveTo>
                <a:cubicBezTo>
                  <a:pt x="67" y="79"/>
                  <a:pt x="67" y="79"/>
                  <a:pt x="67" y="79"/>
                </a:cubicBezTo>
                <a:cubicBezTo>
                  <a:pt x="67" y="75"/>
                  <a:pt x="67" y="75"/>
                  <a:pt x="67" y="75"/>
                </a:cubicBezTo>
                <a:cubicBezTo>
                  <a:pt x="71" y="75"/>
                  <a:pt x="71" y="75"/>
                  <a:pt x="71" y="75"/>
                </a:cubicBezTo>
                <a:lnTo>
                  <a:pt x="71" y="79"/>
                </a:lnTo>
                <a:close/>
                <a:moveTo>
                  <a:pt x="71" y="73"/>
                </a:moveTo>
                <a:cubicBezTo>
                  <a:pt x="67" y="73"/>
                  <a:pt x="67" y="73"/>
                  <a:pt x="67" y="73"/>
                </a:cubicBezTo>
                <a:cubicBezTo>
                  <a:pt x="67" y="69"/>
                  <a:pt x="67" y="69"/>
                  <a:pt x="67" y="69"/>
                </a:cubicBezTo>
                <a:cubicBezTo>
                  <a:pt x="71" y="69"/>
                  <a:pt x="71" y="69"/>
                  <a:pt x="71" y="69"/>
                </a:cubicBezTo>
                <a:lnTo>
                  <a:pt x="71" y="73"/>
                </a:lnTo>
                <a:close/>
                <a:moveTo>
                  <a:pt x="71" y="66"/>
                </a:moveTo>
                <a:cubicBezTo>
                  <a:pt x="67" y="66"/>
                  <a:pt x="67" y="66"/>
                  <a:pt x="67" y="66"/>
                </a:cubicBezTo>
                <a:cubicBezTo>
                  <a:pt x="67" y="62"/>
                  <a:pt x="67" y="62"/>
                  <a:pt x="67" y="62"/>
                </a:cubicBezTo>
                <a:cubicBezTo>
                  <a:pt x="71" y="62"/>
                  <a:pt x="71" y="62"/>
                  <a:pt x="71" y="62"/>
                </a:cubicBezTo>
                <a:lnTo>
                  <a:pt x="71" y="66"/>
                </a:lnTo>
                <a:close/>
                <a:moveTo>
                  <a:pt x="78" y="79"/>
                </a:moveTo>
                <a:cubicBezTo>
                  <a:pt x="74" y="79"/>
                  <a:pt x="74" y="79"/>
                  <a:pt x="74" y="79"/>
                </a:cubicBezTo>
                <a:cubicBezTo>
                  <a:pt x="74" y="75"/>
                  <a:pt x="74" y="75"/>
                  <a:pt x="74" y="75"/>
                </a:cubicBezTo>
                <a:cubicBezTo>
                  <a:pt x="78" y="75"/>
                  <a:pt x="78" y="75"/>
                  <a:pt x="78" y="75"/>
                </a:cubicBezTo>
                <a:lnTo>
                  <a:pt x="78" y="79"/>
                </a:lnTo>
                <a:close/>
                <a:moveTo>
                  <a:pt x="78" y="73"/>
                </a:moveTo>
                <a:cubicBezTo>
                  <a:pt x="74" y="73"/>
                  <a:pt x="74" y="73"/>
                  <a:pt x="74" y="73"/>
                </a:cubicBezTo>
                <a:cubicBezTo>
                  <a:pt x="74" y="69"/>
                  <a:pt x="74" y="69"/>
                  <a:pt x="74" y="69"/>
                </a:cubicBezTo>
                <a:cubicBezTo>
                  <a:pt x="78" y="69"/>
                  <a:pt x="78" y="69"/>
                  <a:pt x="78" y="69"/>
                </a:cubicBezTo>
                <a:lnTo>
                  <a:pt x="78" y="73"/>
                </a:lnTo>
                <a:close/>
                <a:moveTo>
                  <a:pt x="78" y="66"/>
                </a:moveTo>
                <a:cubicBezTo>
                  <a:pt x="74" y="66"/>
                  <a:pt x="74" y="66"/>
                  <a:pt x="74" y="66"/>
                </a:cubicBezTo>
                <a:cubicBezTo>
                  <a:pt x="74" y="62"/>
                  <a:pt x="74" y="62"/>
                  <a:pt x="74" y="62"/>
                </a:cubicBezTo>
                <a:cubicBezTo>
                  <a:pt x="78" y="62"/>
                  <a:pt x="78" y="62"/>
                  <a:pt x="78" y="62"/>
                </a:cubicBezTo>
                <a:lnTo>
                  <a:pt x="78" y="66"/>
                </a:lnTo>
                <a:close/>
                <a:moveTo>
                  <a:pt x="85" y="79"/>
                </a:moveTo>
                <a:cubicBezTo>
                  <a:pt x="81" y="79"/>
                  <a:pt x="81" y="79"/>
                  <a:pt x="81" y="79"/>
                </a:cubicBezTo>
                <a:cubicBezTo>
                  <a:pt x="81" y="75"/>
                  <a:pt x="81" y="75"/>
                  <a:pt x="81" y="75"/>
                </a:cubicBezTo>
                <a:cubicBezTo>
                  <a:pt x="85" y="75"/>
                  <a:pt x="85" y="75"/>
                  <a:pt x="85" y="75"/>
                </a:cubicBezTo>
                <a:lnTo>
                  <a:pt x="85" y="79"/>
                </a:lnTo>
                <a:close/>
                <a:moveTo>
                  <a:pt x="85" y="73"/>
                </a:moveTo>
                <a:cubicBezTo>
                  <a:pt x="81" y="73"/>
                  <a:pt x="81" y="73"/>
                  <a:pt x="81" y="73"/>
                </a:cubicBezTo>
                <a:cubicBezTo>
                  <a:pt x="81" y="69"/>
                  <a:pt x="81" y="69"/>
                  <a:pt x="81" y="69"/>
                </a:cubicBezTo>
                <a:cubicBezTo>
                  <a:pt x="85" y="69"/>
                  <a:pt x="85" y="69"/>
                  <a:pt x="85" y="69"/>
                </a:cubicBezTo>
                <a:lnTo>
                  <a:pt x="85" y="73"/>
                </a:lnTo>
                <a:close/>
                <a:moveTo>
                  <a:pt x="85" y="66"/>
                </a:moveTo>
                <a:cubicBezTo>
                  <a:pt x="81" y="66"/>
                  <a:pt x="81" y="66"/>
                  <a:pt x="81" y="66"/>
                </a:cubicBezTo>
                <a:cubicBezTo>
                  <a:pt x="81" y="62"/>
                  <a:pt x="81" y="62"/>
                  <a:pt x="81" y="62"/>
                </a:cubicBezTo>
                <a:cubicBezTo>
                  <a:pt x="85" y="62"/>
                  <a:pt x="85" y="62"/>
                  <a:pt x="85" y="62"/>
                </a:cubicBezTo>
                <a:lnTo>
                  <a:pt x="85" y="66"/>
                </a:lnTo>
                <a:close/>
                <a:moveTo>
                  <a:pt x="92" y="79"/>
                </a:moveTo>
                <a:cubicBezTo>
                  <a:pt x="88" y="79"/>
                  <a:pt x="88" y="79"/>
                  <a:pt x="88" y="79"/>
                </a:cubicBezTo>
                <a:cubicBezTo>
                  <a:pt x="88" y="75"/>
                  <a:pt x="88" y="75"/>
                  <a:pt x="88" y="75"/>
                </a:cubicBezTo>
                <a:cubicBezTo>
                  <a:pt x="92" y="75"/>
                  <a:pt x="92" y="75"/>
                  <a:pt x="92" y="75"/>
                </a:cubicBezTo>
                <a:lnTo>
                  <a:pt x="92" y="79"/>
                </a:lnTo>
                <a:close/>
                <a:moveTo>
                  <a:pt x="92" y="73"/>
                </a:moveTo>
                <a:cubicBezTo>
                  <a:pt x="88" y="73"/>
                  <a:pt x="88" y="73"/>
                  <a:pt x="88" y="73"/>
                </a:cubicBezTo>
                <a:cubicBezTo>
                  <a:pt x="88" y="69"/>
                  <a:pt x="88" y="69"/>
                  <a:pt x="88" y="69"/>
                </a:cubicBezTo>
                <a:cubicBezTo>
                  <a:pt x="92" y="69"/>
                  <a:pt x="92" y="69"/>
                  <a:pt x="92" y="69"/>
                </a:cubicBezTo>
                <a:lnTo>
                  <a:pt x="92" y="73"/>
                </a:lnTo>
                <a:close/>
                <a:moveTo>
                  <a:pt x="92" y="66"/>
                </a:moveTo>
                <a:cubicBezTo>
                  <a:pt x="88" y="66"/>
                  <a:pt x="88" y="66"/>
                  <a:pt x="88" y="66"/>
                </a:cubicBezTo>
                <a:cubicBezTo>
                  <a:pt x="88" y="62"/>
                  <a:pt x="88" y="62"/>
                  <a:pt x="88" y="62"/>
                </a:cubicBezTo>
                <a:cubicBezTo>
                  <a:pt x="92" y="62"/>
                  <a:pt x="92" y="62"/>
                  <a:pt x="92" y="62"/>
                </a:cubicBezTo>
                <a:lnTo>
                  <a:pt x="92" y="66"/>
                </a:lnTo>
                <a:close/>
                <a:moveTo>
                  <a:pt x="95" y="79"/>
                </a:moveTo>
                <a:cubicBezTo>
                  <a:pt x="95" y="75"/>
                  <a:pt x="95" y="75"/>
                  <a:pt x="95" y="75"/>
                </a:cubicBezTo>
                <a:cubicBezTo>
                  <a:pt x="98" y="75"/>
                  <a:pt x="98" y="75"/>
                  <a:pt x="98" y="75"/>
                </a:cubicBezTo>
                <a:cubicBezTo>
                  <a:pt x="98" y="79"/>
                  <a:pt x="98" y="79"/>
                  <a:pt x="98" y="79"/>
                </a:cubicBezTo>
                <a:lnTo>
                  <a:pt x="95" y="79"/>
                </a:lnTo>
                <a:close/>
                <a:moveTo>
                  <a:pt x="14" y="105"/>
                </a:moveTo>
                <a:cubicBezTo>
                  <a:pt x="14" y="104"/>
                  <a:pt x="15" y="102"/>
                  <a:pt x="16" y="102"/>
                </a:cubicBezTo>
                <a:cubicBezTo>
                  <a:pt x="48" y="102"/>
                  <a:pt x="48" y="102"/>
                  <a:pt x="48" y="102"/>
                </a:cubicBezTo>
                <a:cubicBezTo>
                  <a:pt x="49" y="102"/>
                  <a:pt x="51" y="104"/>
                  <a:pt x="51" y="105"/>
                </a:cubicBezTo>
                <a:cubicBezTo>
                  <a:pt x="51" y="127"/>
                  <a:pt x="51" y="127"/>
                  <a:pt x="51" y="127"/>
                </a:cubicBezTo>
                <a:cubicBezTo>
                  <a:pt x="51" y="128"/>
                  <a:pt x="49" y="130"/>
                  <a:pt x="48" y="130"/>
                </a:cubicBezTo>
                <a:cubicBezTo>
                  <a:pt x="16" y="130"/>
                  <a:pt x="16" y="130"/>
                  <a:pt x="16" y="130"/>
                </a:cubicBezTo>
                <a:cubicBezTo>
                  <a:pt x="15" y="130"/>
                  <a:pt x="14" y="128"/>
                  <a:pt x="14" y="127"/>
                </a:cubicBezTo>
                <a:lnTo>
                  <a:pt x="14" y="105"/>
                </a:lnTo>
                <a:close/>
                <a:moveTo>
                  <a:pt x="61" y="26"/>
                </a:moveTo>
                <a:cubicBezTo>
                  <a:pt x="142" y="26"/>
                  <a:pt x="142" y="26"/>
                  <a:pt x="142" y="26"/>
                </a:cubicBezTo>
                <a:cubicBezTo>
                  <a:pt x="145" y="26"/>
                  <a:pt x="148" y="23"/>
                  <a:pt x="148" y="20"/>
                </a:cubicBezTo>
                <a:cubicBezTo>
                  <a:pt x="148" y="6"/>
                  <a:pt x="148" y="6"/>
                  <a:pt x="148" y="6"/>
                </a:cubicBezTo>
                <a:cubicBezTo>
                  <a:pt x="148" y="3"/>
                  <a:pt x="145" y="0"/>
                  <a:pt x="142" y="0"/>
                </a:cubicBezTo>
                <a:cubicBezTo>
                  <a:pt x="61" y="0"/>
                  <a:pt x="61" y="0"/>
                  <a:pt x="61" y="0"/>
                </a:cubicBezTo>
                <a:cubicBezTo>
                  <a:pt x="57" y="0"/>
                  <a:pt x="55" y="3"/>
                  <a:pt x="55" y="6"/>
                </a:cubicBezTo>
                <a:cubicBezTo>
                  <a:pt x="55" y="20"/>
                  <a:pt x="55" y="20"/>
                  <a:pt x="55" y="20"/>
                </a:cubicBezTo>
                <a:cubicBezTo>
                  <a:pt x="55" y="23"/>
                  <a:pt x="57" y="26"/>
                  <a:pt x="61" y="26"/>
                </a:cubicBezTo>
                <a:close/>
                <a:moveTo>
                  <a:pt x="135" y="8"/>
                </a:moveTo>
                <a:cubicBezTo>
                  <a:pt x="138" y="8"/>
                  <a:pt x="140" y="10"/>
                  <a:pt x="140" y="13"/>
                </a:cubicBezTo>
                <a:cubicBezTo>
                  <a:pt x="140" y="16"/>
                  <a:pt x="138" y="18"/>
                  <a:pt x="135" y="18"/>
                </a:cubicBezTo>
                <a:cubicBezTo>
                  <a:pt x="133" y="18"/>
                  <a:pt x="130" y="16"/>
                  <a:pt x="130" y="13"/>
                </a:cubicBezTo>
                <a:cubicBezTo>
                  <a:pt x="130" y="10"/>
                  <a:pt x="133" y="8"/>
                  <a:pt x="135" y="8"/>
                </a:cubicBezTo>
                <a:close/>
                <a:moveTo>
                  <a:pt x="102" y="5"/>
                </a:moveTo>
                <a:cubicBezTo>
                  <a:pt x="105" y="5"/>
                  <a:pt x="105" y="5"/>
                  <a:pt x="105" y="5"/>
                </a:cubicBezTo>
                <a:cubicBezTo>
                  <a:pt x="105" y="9"/>
                  <a:pt x="105" y="9"/>
                  <a:pt x="105" y="9"/>
                </a:cubicBezTo>
                <a:cubicBezTo>
                  <a:pt x="102" y="9"/>
                  <a:pt x="102" y="9"/>
                  <a:pt x="102" y="9"/>
                </a:cubicBezTo>
                <a:lnTo>
                  <a:pt x="102" y="5"/>
                </a:lnTo>
                <a:close/>
                <a:moveTo>
                  <a:pt x="102" y="11"/>
                </a:moveTo>
                <a:cubicBezTo>
                  <a:pt x="105" y="11"/>
                  <a:pt x="105" y="11"/>
                  <a:pt x="105" y="11"/>
                </a:cubicBezTo>
                <a:cubicBezTo>
                  <a:pt x="105" y="15"/>
                  <a:pt x="105" y="15"/>
                  <a:pt x="105" y="15"/>
                </a:cubicBezTo>
                <a:cubicBezTo>
                  <a:pt x="102" y="15"/>
                  <a:pt x="102" y="15"/>
                  <a:pt x="102" y="15"/>
                </a:cubicBezTo>
                <a:lnTo>
                  <a:pt x="102" y="11"/>
                </a:lnTo>
                <a:close/>
                <a:moveTo>
                  <a:pt x="102" y="18"/>
                </a:moveTo>
                <a:cubicBezTo>
                  <a:pt x="105" y="18"/>
                  <a:pt x="105" y="18"/>
                  <a:pt x="105" y="18"/>
                </a:cubicBezTo>
                <a:cubicBezTo>
                  <a:pt x="105" y="21"/>
                  <a:pt x="105" y="21"/>
                  <a:pt x="105" y="21"/>
                </a:cubicBezTo>
                <a:cubicBezTo>
                  <a:pt x="102" y="21"/>
                  <a:pt x="102" y="21"/>
                  <a:pt x="102" y="21"/>
                </a:cubicBezTo>
                <a:lnTo>
                  <a:pt x="102" y="18"/>
                </a:lnTo>
                <a:close/>
                <a:moveTo>
                  <a:pt x="95" y="5"/>
                </a:moveTo>
                <a:cubicBezTo>
                  <a:pt x="98" y="5"/>
                  <a:pt x="98" y="5"/>
                  <a:pt x="98" y="5"/>
                </a:cubicBezTo>
                <a:cubicBezTo>
                  <a:pt x="98" y="9"/>
                  <a:pt x="98" y="9"/>
                  <a:pt x="98" y="9"/>
                </a:cubicBezTo>
                <a:cubicBezTo>
                  <a:pt x="95" y="9"/>
                  <a:pt x="95" y="9"/>
                  <a:pt x="95" y="9"/>
                </a:cubicBezTo>
                <a:lnTo>
                  <a:pt x="95" y="5"/>
                </a:lnTo>
                <a:close/>
                <a:moveTo>
                  <a:pt x="95" y="11"/>
                </a:moveTo>
                <a:cubicBezTo>
                  <a:pt x="98" y="11"/>
                  <a:pt x="98" y="11"/>
                  <a:pt x="98" y="11"/>
                </a:cubicBezTo>
                <a:cubicBezTo>
                  <a:pt x="98" y="15"/>
                  <a:pt x="98" y="15"/>
                  <a:pt x="98" y="15"/>
                </a:cubicBezTo>
                <a:cubicBezTo>
                  <a:pt x="95" y="15"/>
                  <a:pt x="95" y="15"/>
                  <a:pt x="95" y="15"/>
                </a:cubicBezTo>
                <a:lnTo>
                  <a:pt x="95" y="11"/>
                </a:lnTo>
                <a:close/>
                <a:moveTo>
                  <a:pt x="95" y="18"/>
                </a:moveTo>
                <a:cubicBezTo>
                  <a:pt x="98" y="18"/>
                  <a:pt x="98" y="18"/>
                  <a:pt x="98" y="18"/>
                </a:cubicBezTo>
                <a:cubicBezTo>
                  <a:pt x="98" y="21"/>
                  <a:pt x="98" y="21"/>
                  <a:pt x="98" y="21"/>
                </a:cubicBezTo>
                <a:cubicBezTo>
                  <a:pt x="95" y="21"/>
                  <a:pt x="95" y="21"/>
                  <a:pt x="95" y="21"/>
                </a:cubicBezTo>
                <a:lnTo>
                  <a:pt x="95" y="18"/>
                </a:lnTo>
                <a:close/>
                <a:moveTo>
                  <a:pt x="88" y="5"/>
                </a:moveTo>
                <a:cubicBezTo>
                  <a:pt x="92" y="5"/>
                  <a:pt x="92" y="5"/>
                  <a:pt x="92" y="5"/>
                </a:cubicBezTo>
                <a:cubicBezTo>
                  <a:pt x="92" y="9"/>
                  <a:pt x="92" y="9"/>
                  <a:pt x="92" y="9"/>
                </a:cubicBezTo>
                <a:cubicBezTo>
                  <a:pt x="88" y="9"/>
                  <a:pt x="88" y="9"/>
                  <a:pt x="88" y="9"/>
                </a:cubicBezTo>
                <a:lnTo>
                  <a:pt x="88" y="5"/>
                </a:lnTo>
                <a:close/>
                <a:moveTo>
                  <a:pt x="88" y="11"/>
                </a:moveTo>
                <a:cubicBezTo>
                  <a:pt x="92" y="11"/>
                  <a:pt x="92" y="11"/>
                  <a:pt x="92" y="11"/>
                </a:cubicBezTo>
                <a:cubicBezTo>
                  <a:pt x="92" y="15"/>
                  <a:pt x="92" y="15"/>
                  <a:pt x="92" y="15"/>
                </a:cubicBezTo>
                <a:cubicBezTo>
                  <a:pt x="88" y="15"/>
                  <a:pt x="88" y="15"/>
                  <a:pt x="88" y="15"/>
                </a:cubicBezTo>
                <a:lnTo>
                  <a:pt x="88" y="11"/>
                </a:lnTo>
                <a:close/>
                <a:moveTo>
                  <a:pt x="88" y="18"/>
                </a:moveTo>
                <a:cubicBezTo>
                  <a:pt x="92" y="18"/>
                  <a:pt x="92" y="18"/>
                  <a:pt x="92" y="18"/>
                </a:cubicBezTo>
                <a:cubicBezTo>
                  <a:pt x="92" y="21"/>
                  <a:pt x="92" y="21"/>
                  <a:pt x="92" y="21"/>
                </a:cubicBezTo>
                <a:cubicBezTo>
                  <a:pt x="88" y="21"/>
                  <a:pt x="88" y="21"/>
                  <a:pt x="88" y="21"/>
                </a:cubicBezTo>
                <a:lnTo>
                  <a:pt x="88" y="18"/>
                </a:lnTo>
                <a:close/>
                <a:moveTo>
                  <a:pt x="81" y="5"/>
                </a:moveTo>
                <a:cubicBezTo>
                  <a:pt x="85" y="5"/>
                  <a:pt x="85" y="5"/>
                  <a:pt x="85" y="5"/>
                </a:cubicBezTo>
                <a:cubicBezTo>
                  <a:pt x="85" y="9"/>
                  <a:pt x="85" y="9"/>
                  <a:pt x="85" y="9"/>
                </a:cubicBezTo>
                <a:cubicBezTo>
                  <a:pt x="81" y="9"/>
                  <a:pt x="81" y="9"/>
                  <a:pt x="81" y="9"/>
                </a:cubicBezTo>
                <a:lnTo>
                  <a:pt x="81" y="5"/>
                </a:lnTo>
                <a:close/>
                <a:moveTo>
                  <a:pt x="81" y="11"/>
                </a:moveTo>
                <a:cubicBezTo>
                  <a:pt x="85" y="11"/>
                  <a:pt x="85" y="11"/>
                  <a:pt x="85" y="11"/>
                </a:cubicBezTo>
                <a:cubicBezTo>
                  <a:pt x="85" y="15"/>
                  <a:pt x="85" y="15"/>
                  <a:pt x="85" y="15"/>
                </a:cubicBezTo>
                <a:cubicBezTo>
                  <a:pt x="81" y="15"/>
                  <a:pt x="81" y="15"/>
                  <a:pt x="81" y="15"/>
                </a:cubicBezTo>
                <a:lnTo>
                  <a:pt x="81" y="11"/>
                </a:lnTo>
                <a:close/>
                <a:moveTo>
                  <a:pt x="81" y="18"/>
                </a:moveTo>
                <a:cubicBezTo>
                  <a:pt x="85" y="18"/>
                  <a:pt x="85" y="18"/>
                  <a:pt x="85" y="18"/>
                </a:cubicBezTo>
                <a:cubicBezTo>
                  <a:pt x="85" y="21"/>
                  <a:pt x="85" y="21"/>
                  <a:pt x="85" y="21"/>
                </a:cubicBezTo>
                <a:cubicBezTo>
                  <a:pt x="81" y="21"/>
                  <a:pt x="81" y="21"/>
                  <a:pt x="81" y="21"/>
                </a:cubicBezTo>
                <a:lnTo>
                  <a:pt x="81" y="18"/>
                </a:lnTo>
                <a:close/>
                <a:moveTo>
                  <a:pt x="74" y="5"/>
                </a:moveTo>
                <a:cubicBezTo>
                  <a:pt x="78" y="5"/>
                  <a:pt x="78" y="5"/>
                  <a:pt x="78" y="5"/>
                </a:cubicBezTo>
                <a:cubicBezTo>
                  <a:pt x="78" y="9"/>
                  <a:pt x="78" y="9"/>
                  <a:pt x="78" y="9"/>
                </a:cubicBezTo>
                <a:cubicBezTo>
                  <a:pt x="74" y="9"/>
                  <a:pt x="74" y="9"/>
                  <a:pt x="74" y="9"/>
                </a:cubicBezTo>
                <a:lnTo>
                  <a:pt x="74" y="5"/>
                </a:lnTo>
                <a:close/>
                <a:moveTo>
                  <a:pt x="74" y="11"/>
                </a:moveTo>
                <a:cubicBezTo>
                  <a:pt x="78" y="11"/>
                  <a:pt x="78" y="11"/>
                  <a:pt x="78" y="11"/>
                </a:cubicBezTo>
                <a:cubicBezTo>
                  <a:pt x="78" y="15"/>
                  <a:pt x="78" y="15"/>
                  <a:pt x="78" y="15"/>
                </a:cubicBezTo>
                <a:cubicBezTo>
                  <a:pt x="74" y="15"/>
                  <a:pt x="74" y="15"/>
                  <a:pt x="74" y="15"/>
                </a:cubicBezTo>
                <a:lnTo>
                  <a:pt x="74" y="11"/>
                </a:lnTo>
                <a:close/>
                <a:moveTo>
                  <a:pt x="74" y="18"/>
                </a:moveTo>
                <a:cubicBezTo>
                  <a:pt x="78" y="18"/>
                  <a:pt x="78" y="18"/>
                  <a:pt x="78" y="18"/>
                </a:cubicBezTo>
                <a:cubicBezTo>
                  <a:pt x="78" y="21"/>
                  <a:pt x="78" y="21"/>
                  <a:pt x="78" y="21"/>
                </a:cubicBezTo>
                <a:cubicBezTo>
                  <a:pt x="74" y="21"/>
                  <a:pt x="74" y="21"/>
                  <a:pt x="74" y="21"/>
                </a:cubicBezTo>
                <a:lnTo>
                  <a:pt x="74" y="18"/>
                </a:lnTo>
                <a:close/>
                <a:moveTo>
                  <a:pt x="67" y="5"/>
                </a:moveTo>
                <a:cubicBezTo>
                  <a:pt x="71" y="5"/>
                  <a:pt x="71" y="5"/>
                  <a:pt x="71" y="5"/>
                </a:cubicBezTo>
                <a:cubicBezTo>
                  <a:pt x="71" y="9"/>
                  <a:pt x="71" y="9"/>
                  <a:pt x="71" y="9"/>
                </a:cubicBezTo>
                <a:cubicBezTo>
                  <a:pt x="67" y="9"/>
                  <a:pt x="67" y="9"/>
                  <a:pt x="67" y="9"/>
                </a:cubicBezTo>
                <a:lnTo>
                  <a:pt x="67" y="5"/>
                </a:lnTo>
                <a:close/>
                <a:moveTo>
                  <a:pt x="67" y="11"/>
                </a:moveTo>
                <a:cubicBezTo>
                  <a:pt x="71" y="11"/>
                  <a:pt x="71" y="11"/>
                  <a:pt x="71" y="11"/>
                </a:cubicBezTo>
                <a:cubicBezTo>
                  <a:pt x="71" y="15"/>
                  <a:pt x="71" y="15"/>
                  <a:pt x="71" y="15"/>
                </a:cubicBezTo>
                <a:cubicBezTo>
                  <a:pt x="67" y="15"/>
                  <a:pt x="67" y="15"/>
                  <a:pt x="67" y="15"/>
                </a:cubicBezTo>
                <a:lnTo>
                  <a:pt x="67" y="11"/>
                </a:lnTo>
                <a:close/>
                <a:moveTo>
                  <a:pt x="67" y="18"/>
                </a:moveTo>
                <a:cubicBezTo>
                  <a:pt x="71" y="18"/>
                  <a:pt x="71" y="18"/>
                  <a:pt x="71" y="18"/>
                </a:cubicBezTo>
                <a:cubicBezTo>
                  <a:pt x="71" y="21"/>
                  <a:pt x="71" y="21"/>
                  <a:pt x="71" y="21"/>
                </a:cubicBezTo>
                <a:cubicBezTo>
                  <a:pt x="67" y="21"/>
                  <a:pt x="67" y="21"/>
                  <a:pt x="67" y="21"/>
                </a:cubicBezTo>
                <a:lnTo>
                  <a:pt x="67" y="18"/>
                </a:lnTo>
                <a:close/>
                <a:moveTo>
                  <a:pt x="60" y="5"/>
                </a:moveTo>
                <a:cubicBezTo>
                  <a:pt x="64" y="5"/>
                  <a:pt x="64" y="5"/>
                  <a:pt x="64" y="5"/>
                </a:cubicBezTo>
                <a:cubicBezTo>
                  <a:pt x="64" y="9"/>
                  <a:pt x="64" y="9"/>
                  <a:pt x="64" y="9"/>
                </a:cubicBezTo>
                <a:cubicBezTo>
                  <a:pt x="60" y="9"/>
                  <a:pt x="60" y="9"/>
                  <a:pt x="60" y="9"/>
                </a:cubicBezTo>
                <a:lnTo>
                  <a:pt x="60" y="5"/>
                </a:lnTo>
                <a:close/>
                <a:moveTo>
                  <a:pt x="60" y="11"/>
                </a:moveTo>
                <a:cubicBezTo>
                  <a:pt x="64" y="11"/>
                  <a:pt x="64" y="11"/>
                  <a:pt x="64" y="11"/>
                </a:cubicBezTo>
                <a:cubicBezTo>
                  <a:pt x="64" y="15"/>
                  <a:pt x="64" y="15"/>
                  <a:pt x="64" y="15"/>
                </a:cubicBezTo>
                <a:cubicBezTo>
                  <a:pt x="60" y="15"/>
                  <a:pt x="60" y="15"/>
                  <a:pt x="60" y="15"/>
                </a:cubicBezTo>
                <a:lnTo>
                  <a:pt x="60" y="11"/>
                </a:lnTo>
                <a:close/>
                <a:moveTo>
                  <a:pt x="60" y="18"/>
                </a:moveTo>
                <a:cubicBezTo>
                  <a:pt x="64" y="18"/>
                  <a:pt x="64" y="18"/>
                  <a:pt x="64" y="18"/>
                </a:cubicBezTo>
                <a:cubicBezTo>
                  <a:pt x="64" y="21"/>
                  <a:pt x="64" y="21"/>
                  <a:pt x="64" y="21"/>
                </a:cubicBezTo>
                <a:cubicBezTo>
                  <a:pt x="60" y="21"/>
                  <a:pt x="60" y="21"/>
                  <a:pt x="60" y="21"/>
                </a:cubicBezTo>
                <a:lnTo>
                  <a:pt x="60" y="18"/>
                </a:lnTo>
                <a:close/>
                <a:moveTo>
                  <a:pt x="48" y="173"/>
                </a:moveTo>
                <a:cubicBezTo>
                  <a:pt x="16" y="173"/>
                  <a:pt x="16" y="173"/>
                  <a:pt x="16" y="173"/>
                </a:cubicBezTo>
                <a:cubicBezTo>
                  <a:pt x="13" y="173"/>
                  <a:pt x="10" y="176"/>
                  <a:pt x="10" y="179"/>
                </a:cubicBezTo>
                <a:cubicBezTo>
                  <a:pt x="10" y="201"/>
                  <a:pt x="10" y="201"/>
                  <a:pt x="10" y="201"/>
                </a:cubicBezTo>
                <a:cubicBezTo>
                  <a:pt x="10" y="205"/>
                  <a:pt x="13" y="208"/>
                  <a:pt x="16" y="208"/>
                </a:cubicBezTo>
                <a:cubicBezTo>
                  <a:pt x="28" y="208"/>
                  <a:pt x="28" y="208"/>
                  <a:pt x="28" y="208"/>
                </a:cubicBezTo>
                <a:cubicBezTo>
                  <a:pt x="28" y="208"/>
                  <a:pt x="28" y="208"/>
                  <a:pt x="28" y="208"/>
                </a:cubicBezTo>
                <a:cubicBezTo>
                  <a:pt x="36" y="208"/>
                  <a:pt x="36" y="208"/>
                  <a:pt x="36" y="208"/>
                </a:cubicBezTo>
                <a:cubicBezTo>
                  <a:pt x="36" y="208"/>
                  <a:pt x="36" y="208"/>
                  <a:pt x="36" y="208"/>
                </a:cubicBezTo>
                <a:cubicBezTo>
                  <a:pt x="48" y="208"/>
                  <a:pt x="48" y="208"/>
                  <a:pt x="48" y="208"/>
                </a:cubicBezTo>
                <a:cubicBezTo>
                  <a:pt x="52" y="208"/>
                  <a:pt x="55" y="205"/>
                  <a:pt x="55" y="201"/>
                </a:cubicBezTo>
                <a:cubicBezTo>
                  <a:pt x="55" y="179"/>
                  <a:pt x="55" y="179"/>
                  <a:pt x="55" y="179"/>
                </a:cubicBezTo>
                <a:cubicBezTo>
                  <a:pt x="55" y="176"/>
                  <a:pt x="52" y="173"/>
                  <a:pt x="48" y="173"/>
                </a:cubicBezTo>
                <a:close/>
                <a:moveTo>
                  <a:pt x="51" y="201"/>
                </a:moveTo>
                <a:cubicBezTo>
                  <a:pt x="51" y="202"/>
                  <a:pt x="49" y="204"/>
                  <a:pt x="48" y="204"/>
                </a:cubicBezTo>
                <a:cubicBezTo>
                  <a:pt x="16" y="204"/>
                  <a:pt x="16" y="204"/>
                  <a:pt x="16" y="204"/>
                </a:cubicBezTo>
                <a:cubicBezTo>
                  <a:pt x="15" y="204"/>
                  <a:pt x="14" y="202"/>
                  <a:pt x="14" y="201"/>
                </a:cubicBezTo>
                <a:cubicBezTo>
                  <a:pt x="14" y="179"/>
                  <a:pt x="14" y="179"/>
                  <a:pt x="14" y="179"/>
                </a:cubicBezTo>
                <a:cubicBezTo>
                  <a:pt x="14" y="178"/>
                  <a:pt x="15" y="177"/>
                  <a:pt x="16" y="177"/>
                </a:cubicBezTo>
                <a:cubicBezTo>
                  <a:pt x="48" y="177"/>
                  <a:pt x="48" y="177"/>
                  <a:pt x="48" y="177"/>
                </a:cubicBezTo>
                <a:cubicBezTo>
                  <a:pt x="49" y="177"/>
                  <a:pt x="51" y="178"/>
                  <a:pt x="51" y="179"/>
                </a:cubicBezTo>
                <a:cubicBezTo>
                  <a:pt x="51" y="201"/>
                  <a:pt x="51" y="201"/>
                  <a:pt x="51" y="20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7" tIns="34289" rIns="68577" bIns="34289" numCol="1" anchor="t" anchorCtr="0" compatLnSpc="1">
            <a:prstTxWarp prst="textNoShape">
              <a:avLst/>
            </a:prstTxWarp>
          </a:bodyPr>
          <a:lstStyle/>
          <a:p>
            <a:endParaRPr lang="en-US"/>
          </a:p>
        </p:txBody>
      </p:sp>
    </p:spTree>
    <p:extLst>
      <p:ext uri="{BB962C8B-B14F-4D97-AF65-F5344CB8AC3E}">
        <p14:creationId xmlns:p14="http://schemas.microsoft.com/office/powerpoint/2010/main" val="1252165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750"/>
                                        <p:tgtEl>
                                          <p:spTgt spid="36"/>
                                        </p:tgtEl>
                                      </p:cBhvr>
                                    </p:animEffect>
                                    <p:set>
                                      <p:cBhvr>
                                        <p:cTn id="7" dur="1" fill="hold">
                                          <p:stCondLst>
                                            <p:cond delay="749"/>
                                          </p:stCondLst>
                                        </p:cTn>
                                        <p:tgtEl>
                                          <p:spTgt spid="36"/>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750"/>
                                        <p:tgtEl>
                                          <p:spTgt spid="39"/>
                                        </p:tgtEl>
                                      </p:cBhvr>
                                    </p:animEffect>
                                    <p:set>
                                      <p:cBhvr>
                                        <p:cTn id="10" dur="1" fill="hold">
                                          <p:stCondLst>
                                            <p:cond delay="749"/>
                                          </p:stCondLst>
                                        </p:cTn>
                                        <p:tgtEl>
                                          <p:spTgt spid="39"/>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750"/>
                                        <p:tgtEl>
                                          <p:spTgt spid="42"/>
                                        </p:tgtEl>
                                      </p:cBhvr>
                                    </p:animEffect>
                                    <p:set>
                                      <p:cBhvr>
                                        <p:cTn id="13" dur="1" fill="hold">
                                          <p:stCondLst>
                                            <p:cond delay="749"/>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 Request Channel URI</a:t>
            </a:r>
          </a:p>
        </p:txBody>
      </p:sp>
      <p:sp>
        <p:nvSpPr>
          <p:cNvPr id="3" name="Content Placeholder 2"/>
          <p:cNvSpPr>
            <a:spLocks noGrp="1"/>
          </p:cNvSpPr>
          <p:nvPr>
            <p:ph sz="quarter" idx="10"/>
          </p:nvPr>
        </p:nvSpPr>
        <p:spPr>
          <a:xfrm>
            <a:off x="387534" y="1268017"/>
            <a:ext cx="8368939" cy="913070"/>
          </a:xfrm>
        </p:spPr>
        <p:txBody>
          <a:bodyPr/>
          <a:lstStyle/>
          <a:p>
            <a:r>
              <a:rPr lang="en-US" sz="1700" dirty="0" err="1">
                <a:solidFill>
                  <a:schemeClr val="accent2"/>
                </a:solidFill>
              </a:rPr>
              <a:t>var</a:t>
            </a:r>
            <a:r>
              <a:rPr lang="en-US" sz="1700" dirty="0"/>
              <a:t> push = </a:t>
            </a:r>
            <a:r>
              <a:rPr lang="en-US" sz="1700" dirty="0" err="1"/>
              <a:t>Windows.Networking.PushNotifications</a:t>
            </a:r>
            <a:r>
              <a:rPr lang="en-US" sz="1700" dirty="0"/>
              <a:t>;</a:t>
            </a:r>
          </a:p>
          <a:p>
            <a:r>
              <a:rPr lang="en-US" sz="1700" dirty="0" err="1">
                <a:solidFill>
                  <a:schemeClr val="accent2"/>
                </a:solidFill>
              </a:rPr>
              <a:t>var</a:t>
            </a:r>
            <a:r>
              <a:rPr lang="en-US" sz="1700" dirty="0"/>
              <a:t> promise = </a:t>
            </a:r>
            <a:r>
              <a:rPr lang="en-US" sz="1700" dirty="0" err="1"/>
              <a:t>push.PushNotificationChannelManager</a:t>
            </a:r>
            <a:endParaRPr lang="en-US" sz="1700" dirty="0"/>
          </a:p>
          <a:p>
            <a:pPr marL="2103763"/>
            <a:r>
              <a:rPr lang="en-US" sz="1700" dirty="0"/>
              <a:t>.</a:t>
            </a:r>
            <a:r>
              <a:rPr lang="en-US" sz="1700" dirty="0" err="1"/>
              <a:t>createPushNotificationChannelForApplicationAsync</a:t>
            </a:r>
            <a:r>
              <a:rPr lang="en-US" sz="1700" dirty="0"/>
              <a:t>();</a:t>
            </a:r>
          </a:p>
        </p:txBody>
      </p:sp>
      <p:sp>
        <p:nvSpPr>
          <p:cNvPr id="4" name="Content Placeholder 2"/>
          <p:cNvSpPr txBox="1">
            <a:spLocks/>
          </p:cNvSpPr>
          <p:nvPr/>
        </p:nvSpPr>
        <p:spPr>
          <a:xfrm>
            <a:off x="372782" y="3079349"/>
            <a:ext cx="8368939" cy="1615827"/>
          </a:xfrm>
          <a:prstGeom prst="rect">
            <a:avLst/>
          </a:prstGeom>
        </p:spPr>
        <p:txBody>
          <a:bodyPr vert="horz" wrap="square" lIns="0" tIns="0" rIns="0" bIns="0" rtlCol="0">
            <a:spAutoFit/>
          </a:bodyPr>
          <a:lstStyle>
            <a:lvl1pPr marL="0" indent="0" algn="l" defTabSz="914363" rtl="0" eaLnBrk="1" latinLnBrk="0" hangingPunct="1">
              <a:lnSpc>
                <a:spcPct val="100000"/>
              </a:lnSpc>
              <a:spcBef>
                <a:spcPts val="600"/>
              </a:spcBef>
              <a:buFont typeface="Arial" pitchFamily="34" charset="0"/>
              <a:buNone/>
              <a:defRPr sz="2400" b="0" kern="1200">
                <a:ln>
                  <a:solidFill>
                    <a:schemeClr val="bg1">
                      <a:alpha val="0"/>
                    </a:schemeClr>
                  </a:solidFill>
                </a:ln>
                <a:solidFill>
                  <a:srgbClr val="595959"/>
                </a:solidFill>
                <a:latin typeface="Consolas" pitchFamily="49" charset="0"/>
                <a:ea typeface="+mn-ea"/>
                <a:cs typeface="Consolas" pitchFamily="49" charset="0"/>
              </a:defRPr>
            </a:lvl1pPr>
            <a:lvl2pPr marL="460375" indent="-6350" algn="l" defTabSz="914363" rtl="0" eaLnBrk="1" latinLnBrk="0" hangingPunct="1">
              <a:lnSpc>
                <a:spcPct val="100000"/>
              </a:lnSpc>
              <a:spcBef>
                <a:spcPts val="600"/>
              </a:spcBef>
              <a:buFont typeface="Arial" pitchFamily="34" charset="0"/>
              <a:buNone/>
              <a:defRPr sz="2000" b="0" kern="1200">
                <a:ln>
                  <a:solidFill>
                    <a:schemeClr val="bg1">
                      <a:alpha val="0"/>
                    </a:schemeClr>
                  </a:solidFill>
                </a:ln>
                <a:solidFill>
                  <a:srgbClr val="595959"/>
                </a:solidFill>
                <a:latin typeface="Consolas" pitchFamily="49" charset="0"/>
                <a:ea typeface="+mn-ea"/>
                <a:cs typeface="Consolas" pitchFamily="49" charset="0"/>
              </a:defRPr>
            </a:lvl2pPr>
            <a:lvl3pPr marL="912813" indent="-6350" algn="l" defTabSz="914363" rtl="0" eaLnBrk="1" latinLnBrk="0" hangingPunct="1">
              <a:lnSpc>
                <a:spcPct val="100000"/>
              </a:lnSpc>
              <a:spcBef>
                <a:spcPts val="600"/>
              </a:spcBef>
              <a:buFont typeface="Arial" pitchFamily="34" charset="0"/>
              <a:buNone/>
              <a:defRPr sz="1800" b="0" kern="1200">
                <a:ln>
                  <a:solidFill>
                    <a:schemeClr val="bg1">
                      <a:alpha val="0"/>
                    </a:schemeClr>
                  </a:solidFill>
                </a:ln>
                <a:solidFill>
                  <a:srgbClr val="595959"/>
                </a:solidFill>
                <a:latin typeface="Consolas" pitchFamily="49" charset="0"/>
                <a:ea typeface="+mn-ea"/>
                <a:cs typeface="Consolas" pitchFamily="49" charset="0"/>
              </a:defRPr>
            </a:lvl3pPr>
            <a:lvl4pPr marL="1373188" indent="6350" algn="l" defTabSz="914363" rtl="0" eaLnBrk="1" latinLnBrk="0" hangingPunct="1">
              <a:lnSpc>
                <a:spcPct val="100000"/>
              </a:lnSpc>
              <a:spcBef>
                <a:spcPts val="600"/>
              </a:spcBef>
              <a:buFont typeface="Arial" pitchFamily="34" charset="0"/>
              <a:buNone/>
              <a:defRPr sz="1800" b="0" kern="1200">
                <a:ln>
                  <a:solidFill>
                    <a:schemeClr val="bg1">
                      <a:alpha val="0"/>
                    </a:schemeClr>
                  </a:solidFill>
                </a:ln>
                <a:solidFill>
                  <a:srgbClr val="595959"/>
                </a:solidFill>
                <a:latin typeface="Consolas" pitchFamily="49" charset="0"/>
                <a:ea typeface="+mn-ea"/>
                <a:cs typeface="Consolas" pitchFamily="49" charset="0"/>
              </a:defRPr>
            </a:lvl4pPr>
            <a:lvl5pPr marL="1831975" indent="0" algn="l" defTabSz="914363" rtl="0" eaLnBrk="1" latinLnBrk="0" hangingPunct="1">
              <a:lnSpc>
                <a:spcPct val="100000"/>
              </a:lnSpc>
              <a:spcBef>
                <a:spcPts val="600"/>
              </a:spcBef>
              <a:buFont typeface="Arial" pitchFamily="34" charset="0"/>
              <a:buNone/>
              <a:defRPr sz="1800" b="0" kern="1200">
                <a:ln>
                  <a:solidFill>
                    <a:schemeClr val="bg1">
                      <a:alpha val="0"/>
                    </a:schemeClr>
                  </a:solidFill>
                </a:ln>
                <a:solidFill>
                  <a:srgbClr val="595959"/>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700" dirty="0" err="1"/>
              <a:t>promise.then</a:t>
            </a:r>
            <a:r>
              <a:rPr lang="en-US" sz="1700" dirty="0"/>
              <a:t>(function (</a:t>
            </a:r>
            <a:r>
              <a:rPr lang="en-US" sz="1700" dirty="0" err="1"/>
              <a:t>ch</a:t>
            </a:r>
            <a:r>
              <a:rPr lang="en-US" sz="1700" dirty="0"/>
              <a:t>) {</a:t>
            </a:r>
          </a:p>
          <a:p>
            <a:pPr marL="348842"/>
            <a:r>
              <a:rPr lang="en-US" sz="1700" dirty="0" err="1"/>
              <a:t>var</a:t>
            </a:r>
            <a:r>
              <a:rPr lang="en-US" sz="1700" dirty="0"/>
              <a:t> </a:t>
            </a:r>
            <a:r>
              <a:rPr lang="en-US" sz="1700" dirty="0" err="1"/>
              <a:t>uri</a:t>
            </a:r>
            <a:r>
              <a:rPr lang="en-US" sz="1700" dirty="0"/>
              <a:t> = </a:t>
            </a:r>
            <a:r>
              <a:rPr lang="en-US" sz="1700" dirty="0" err="1"/>
              <a:t>ch.uri</a:t>
            </a:r>
            <a:r>
              <a:rPr lang="en-US" sz="1700" dirty="0"/>
              <a:t>;</a:t>
            </a:r>
          </a:p>
          <a:p>
            <a:pPr marL="348842"/>
            <a:r>
              <a:rPr lang="en-US" sz="1700" dirty="0" err="1"/>
              <a:t>var</a:t>
            </a:r>
            <a:r>
              <a:rPr lang="en-US" sz="1700" dirty="0"/>
              <a:t> expiry = </a:t>
            </a:r>
            <a:r>
              <a:rPr lang="en-US" sz="1700" dirty="0" err="1"/>
              <a:t>ch.expirationTime</a:t>
            </a:r>
            <a:r>
              <a:rPr lang="en-US" sz="1700" dirty="0"/>
              <a:t>;</a:t>
            </a:r>
          </a:p>
          <a:p>
            <a:pPr marL="348842"/>
            <a:r>
              <a:rPr lang="en-US" sz="1700" dirty="0" err="1"/>
              <a:t>updateChannelUri</a:t>
            </a:r>
            <a:r>
              <a:rPr lang="en-US" sz="1700" dirty="0"/>
              <a:t>(</a:t>
            </a:r>
            <a:r>
              <a:rPr lang="en-US" sz="1700" dirty="0" err="1"/>
              <a:t>uri</a:t>
            </a:r>
            <a:r>
              <a:rPr lang="en-US" sz="1700" dirty="0"/>
              <a:t>, expiry);</a:t>
            </a:r>
          </a:p>
          <a:p>
            <a:r>
              <a:rPr lang="en-US" sz="1700" dirty="0"/>
              <a:t>});	</a:t>
            </a:r>
          </a:p>
        </p:txBody>
      </p:sp>
      <p:sp>
        <p:nvSpPr>
          <p:cNvPr id="5" name="Rectangle 4"/>
          <p:cNvSpPr/>
          <p:nvPr/>
        </p:nvSpPr>
        <p:spPr bwMode="auto">
          <a:xfrm>
            <a:off x="870381" y="2287142"/>
            <a:ext cx="6688647" cy="726413"/>
          </a:xfrm>
          <a:prstGeom prst="rect">
            <a:avLst/>
          </a:prstGeom>
          <a:solidFill>
            <a:schemeClr val="bg2"/>
          </a:solidFill>
          <a:ln w="19050">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4" tIns="34288" rIns="68574" bIns="34288" numCol="1" rtlCol="0" anchor="ctr" anchorCtr="0" compatLnSpc="1">
            <a:prstTxWarp prst="textNoShape">
              <a:avLst/>
            </a:prstTxWarp>
          </a:bodyPr>
          <a:lstStyle/>
          <a:p>
            <a:pPr algn="ctr" defTabSz="914172" fontAlgn="base">
              <a:spcBef>
                <a:spcPct val="0"/>
              </a:spcBef>
              <a:spcAft>
                <a:spcPct val="0"/>
              </a:spcAft>
            </a:pPr>
            <a:r>
              <a:rPr lang="nn-NO" sz="1700" dirty="0">
                <a:ln>
                  <a:solidFill>
                    <a:schemeClr val="bg1">
                      <a:alpha val="0"/>
                    </a:schemeClr>
                  </a:solidFill>
                </a:ln>
                <a:solidFill>
                  <a:schemeClr val="bg1">
                    <a:alpha val="99000"/>
                  </a:schemeClr>
                </a:solidFill>
                <a:ea typeface="Segoe UI" pitchFamily="34" charset="0"/>
                <a:cs typeface="Segoe UI" pitchFamily="34" charset="0"/>
                <a:hlinkClick r:id="rId3"/>
              </a:rPr>
              <a:t>https://db3.notify.windows.com/?token=AQI8iP%2OtQE%3d</a:t>
            </a:r>
            <a:r>
              <a:rPr lang="nn-NO" sz="1700" dirty="0">
                <a:ln>
                  <a:solidFill>
                    <a:schemeClr val="bg1">
                      <a:alpha val="0"/>
                    </a:schemeClr>
                  </a:solidFill>
                </a:ln>
                <a:solidFill>
                  <a:schemeClr val="bg1">
                    <a:alpha val="99000"/>
                  </a:schemeClr>
                </a:solidFill>
                <a:ea typeface="Segoe UI" pitchFamily="34" charset="0"/>
                <a:cs typeface="Segoe UI" pitchFamily="34" charset="0"/>
              </a:rPr>
              <a:t>  </a:t>
            </a:r>
            <a:endParaRPr lang="en-US" sz="1700" dirty="0">
              <a:ln>
                <a:solidFill>
                  <a:schemeClr val="bg1">
                    <a:alpha val="0"/>
                  </a:schemeClr>
                </a:solidFill>
              </a:ln>
              <a:solidFill>
                <a:schemeClr val="bg1">
                  <a:alpha val="99000"/>
                </a:schemeClr>
              </a:solidFill>
              <a:ea typeface="Segoe UI" pitchFamily="34" charset="0"/>
              <a:cs typeface="Segoe UI" pitchFamily="34" charset="0"/>
            </a:endParaRPr>
          </a:p>
        </p:txBody>
      </p:sp>
    </p:spTree>
    <p:extLst>
      <p:ext uri="{BB962C8B-B14F-4D97-AF65-F5344CB8AC3E}">
        <p14:creationId xmlns:p14="http://schemas.microsoft.com/office/powerpoint/2010/main" val="32298560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4">
                                            <p:txEl>
                                              <p:pRg st="3" end="3"/>
                                            </p:txEl>
                                          </p:spTgt>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1"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mph" presetSubtype="2" fill="hold" nodeType="clickEffect">
                                  <p:stCondLst>
                                    <p:cond delay="0"/>
                                  </p:stCondLst>
                                  <p:childTnLst>
                                    <p:animClr clrSpc="rgb" dir="cw">
                                      <p:cBhvr override="childStyle">
                                        <p:cTn id="34" dur="2000" fill="hold"/>
                                        <p:tgtEl>
                                          <p:spTgt spid="4">
                                            <p:txEl>
                                              <p:pRg st="3" end="3"/>
                                            </p:txEl>
                                          </p:spTgt>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12"/>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13.xml.rels><?xml version="1.0" encoding="UTF-8" standalone="yes"?>
<Relationships xmlns="http://schemas.openxmlformats.org/package/2006/relationships"><Relationship Id="rId1" Type="http://schemas.openxmlformats.org/officeDocument/2006/relationships/image" Target="../media/image1.png"/></Relationships>
</file>

<file path=ppt/theme/_rels/theme4.xml.rels><?xml version="1.0" encoding="UTF-8" standalone="yes"?>
<Relationships xmlns="http://schemas.openxmlformats.org/package/2006/relationships"><Relationship Id="rId1" Type="http://schemas.openxmlformats.org/officeDocument/2006/relationships/image" Target="../media/image1.png"/></Relationships>
</file>

<file path=ppt/theme/_rels/theme7.xml.rels><?xml version="1.0" encoding="UTF-8" standalone="yes"?>
<Relationships xmlns="http://schemas.openxmlformats.org/package/2006/relationships"><Relationship Id="rId1" Type="http://schemas.openxmlformats.org/officeDocument/2006/relationships/image" Target="../media/image1.png"/></Relationships>
</file>

<file path=ppt/theme/_rels/theme8.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ts val="200"/>
          </a:spcBef>
          <a:spcAft>
            <a:spcPct val="0"/>
          </a:spcAft>
          <a:defRPr sz="2800" dirty="0" smtClean="0">
            <a:ln>
              <a:solidFill>
                <a:schemeClr val="bg1">
                  <a:alpha val="0"/>
                </a:schemeClr>
              </a:solidFill>
            </a:ln>
            <a:solidFill>
              <a:schemeClr val="bg1"/>
            </a:soli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10.xml><?xml version="1.0" encoding="utf-8"?>
<a:theme xmlns:a="http://schemas.openxmlformats.org/drawingml/2006/main" name="Colored Backgrounds">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gs>
                <a:gs pos="86000">
                  <a:schemeClr val="tx1"/>
                </a:gs>
              </a:gsLst>
              <a:lin ang="5400000" scaled="0"/>
            </a:gradFill>
            <a:latin typeface="Segoe UI Light" pitchFamily="34" charset="0"/>
          </a:defRPr>
        </a:defPPr>
      </a:lstStyle>
    </a:txDef>
  </a:objectDefaults>
  <a:extraClrSchemeLst/>
</a:theme>
</file>

<file path=ppt/theme/theme11.xml><?xml version="1.0" encoding="utf-8"?>
<a:theme xmlns:a="http://schemas.openxmlformats.org/drawingml/2006/main" name="1_Colored Backgrounds">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gs>
                <a:gs pos="86000">
                  <a:schemeClr val="tx1"/>
                </a:gs>
              </a:gsLst>
              <a:lin ang="5400000" scaled="0"/>
            </a:gradFill>
            <a:latin typeface="Segoe UI Light" pitchFamily="34" charset="0"/>
          </a:defRPr>
        </a:defPPr>
      </a:lstStyle>
    </a:txDef>
  </a:objectDefaults>
  <a:extraClrSchemeLst/>
</a:theme>
</file>

<file path=ppt/theme/theme12.xml><?xml version="1.0" encoding="utf-8"?>
<a:theme xmlns:a="http://schemas.openxmlformats.org/drawingml/2006/main" name="1_Metro Template Colored Titles Segoe UI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gs>
                <a:gs pos="86000">
                  <a:schemeClr val="tx1"/>
                </a:gs>
              </a:gsLst>
              <a:lin ang="5400000" scaled="0"/>
            </a:gradFill>
            <a:latin typeface="Segoe UI Light" pitchFamily="34" charset="0"/>
          </a:defRPr>
        </a:defPPr>
      </a:lstStyle>
    </a:txDef>
  </a:objectDefaults>
  <a:extraClrSchemeLst/>
</a:theme>
</file>

<file path=ppt/theme/theme13.xml><?xml version="1.0" encoding="utf-8"?>
<a:theme xmlns:a="http://schemas.openxmlformats.org/drawingml/2006/main" name="2_MS1444_Windows Azure Template 16x9_r08a">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1_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4.xml><?xml version="1.0" encoding="utf-8"?>
<a:theme xmlns:a="http://schemas.openxmlformats.org/drawingml/2006/main" name="MS1444_Windows Azure Template 16x9_r08">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5.xml><?xml version="1.0" encoding="utf-8"?>
<a:theme xmlns:a="http://schemas.openxmlformats.org/drawingml/2006/main" name="TechDays 2012 IT Pro">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6.xml><?xml version="1.0" encoding="utf-8"?>
<a:theme xmlns:a="http://schemas.openxmlformats.org/drawingml/2006/main" name="Metro Template Colored Titles Segoe UI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gs>
                <a:gs pos="86000">
                  <a:schemeClr val="tx1"/>
                </a:gs>
              </a:gsLst>
              <a:lin ang="5400000" scaled="0"/>
            </a:gradFill>
            <a:latin typeface="Segoe UI Light" pitchFamily="34" charset="0"/>
          </a:defRPr>
        </a:defPPr>
      </a:lstStyle>
    </a:txDef>
  </a:objectDefaults>
  <a:extraClrSchemeLst/>
</a:theme>
</file>

<file path=ppt/theme/theme7.xml><?xml version="1.0" encoding="utf-8"?>
<a:theme xmlns:a="http://schemas.openxmlformats.org/drawingml/2006/main" name="MS1444_Windows Azure Template 16x9_r08a">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8.xml><?xml version="1.0" encoding="utf-8"?>
<a:theme xmlns:a="http://schemas.openxmlformats.org/drawingml/2006/main" name="1_MS1444_Windows Azure Template 16x9_r08a">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9.xml><?xml version="1.0" encoding="utf-8"?>
<a:theme xmlns:a="http://schemas.openxmlformats.org/drawingml/2006/main" name="Azure Connections Slide Template_16x9">
  <a:themeElements>
    <a:clrScheme name="">
      <a:dk1>
        <a:srgbClr val="A2A2A2"/>
      </a:dk1>
      <a:lt1>
        <a:srgbClr val="F8F8F8"/>
      </a:lt1>
      <a:dk2>
        <a:srgbClr val="969696"/>
      </a:dk2>
      <a:lt2>
        <a:srgbClr val="FFCC00"/>
      </a:lt2>
      <a:accent1>
        <a:srgbClr val="C4D8DA"/>
      </a:accent1>
      <a:accent2>
        <a:srgbClr val="FF9933"/>
      </a:accent2>
      <a:accent3>
        <a:srgbClr val="C9C9C9"/>
      </a:accent3>
      <a:accent4>
        <a:srgbClr val="D4D4D4"/>
      </a:accent4>
      <a:accent5>
        <a:srgbClr val="DEE9EA"/>
      </a:accent5>
      <a:accent6>
        <a:srgbClr val="E78A2D"/>
      </a:accent6>
      <a:hlink>
        <a:srgbClr val="FFCC00"/>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BEC53B"/>
        </a:dk1>
        <a:lt1>
          <a:srgbClr val="F8F8F8"/>
        </a:lt1>
        <a:dk2>
          <a:srgbClr val="111111"/>
        </a:dk2>
        <a:lt2>
          <a:srgbClr val="FFFF66"/>
        </a:lt2>
        <a:accent1>
          <a:srgbClr val="BBE0E3"/>
        </a:accent1>
        <a:accent2>
          <a:srgbClr val="FF9933"/>
        </a:accent2>
        <a:accent3>
          <a:srgbClr val="AAAAAA"/>
        </a:accent3>
        <a:accent4>
          <a:srgbClr val="D4D4D4"/>
        </a:accent4>
        <a:accent5>
          <a:srgbClr val="DAEDEF"/>
        </a:accent5>
        <a:accent6>
          <a:srgbClr val="E78A2D"/>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Default Design 14">
        <a:dk1>
          <a:srgbClr val="BEC53B"/>
        </a:dk1>
        <a:lt1>
          <a:srgbClr val="F8F8F8"/>
        </a:lt1>
        <a:dk2>
          <a:srgbClr val="C0C0C0"/>
        </a:dk2>
        <a:lt2>
          <a:srgbClr val="FFFF66"/>
        </a:lt2>
        <a:accent1>
          <a:srgbClr val="BBE0E3"/>
        </a:accent1>
        <a:accent2>
          <a:srgbClr val="FF9933"/>
        </a:accent2>
        <a:accent3>
          <a:srgbClr val="DCDCDC"/>
        </a:accent3>
        <a:accent4>
          <a:srgbClr val="D4D4D4"/>
        </a:accent4>
        <a:accent5>
          <a:srgbClr val="DAEDEF"/>
        </a:accent5>
        <a:accent6>
          <a:srgbClr val="E78A2D"/>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Default Design 15">
        <a:dk1>
          <a:srgbClr val="BEC53B"/>
        </a:dk1>
        <a:lt1>
          <a:srgbClr val="F8F8F8"/>
        </a:lt1>
        <a:dk2>
          <a:srgbClr val="FF6600"/>
        </a:dk2>
        <a:lt2>
          <a:srgbClr val="FFFF66"/>
        </a:lt2>
        <a:accent1>
          <a:srgbClr val="BBE0E3"/>
        </a:accent1>
        <a:accent2>
          <a:srgbClr val="FF9933"/>
        </a:accent2>
        <a:accent3>
          <a:srgbClr val="FFB8AA"/>
        </a:accent3>
        <a:accent4>
          <a:srgbClr val="D4D4D4"/>
        </a:accent4>
        <a:accent5>
          <a:srgbClr val="DAEDEF"/>
        </a:accent5>
        <a:accent6>
          <a:srgbClr val="E78A2D"/>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Default Design 16">
        <a:dk1>
          <a:srgbClr val="BEC53B"/>
        </a:dk1>
        <a:lt1>
          <a:srgbClr val="F8F8F8"/>
        </a:lt1>
        <a:dk2>
          <a:srgbClr val="FF6600"/>
        </a:dk2>
        <a:lt2>
          <a:srgbClr val="CC0000"/>
        </a:lt2>
        <a:accent1>
          <a:srgbClr val="BBE0E3"/>
        </a:accent1>
        <a:accent2>
          <a:srgbClr val="FF9933"/>
        </a:accent2>
        <a:accent3>
          <a:srgbClr val="FFB8AA"/>
        </a:accent3>
        <a:accent4>
          <a:srgbClr val="D4D4D4"/>
        </a:accent4>
        <a:accent5>
          <a:srgbClr val="DAEDEF"/>
        </a:accent5>
        <a:accent6>
          <a:srgbClr val="E78A2D"/>
        </a:accent6>
        <a:hlink>
          <a:srgbClr val="FFCC00"/>
        </a:hlink>
        <a:folHlink>
          <a:srgbClr val="99CC00"/>
        </a:folHlink>
      </a:clrScheme>
      <a:clrMap bg1="dk2" tx1="lt1" bg2="dk1" tx2="lt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themeOverride>
</file>

<file path=ppt/theme/themeOverride2.xml><?xml version="1.0" encoding="utf-8"?>
<a:themeOverride xmlns:a="http://schemas.openxmlformats.org/drawingml/2006/main">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themeOverride>
</file>

<file path=docProps/app.xml><?xml version="1.0" encoding="utf-8"?>
<Properties xmlns="http://schemas.openxmlformats.org/officeDocument/2006/extended-properties" xmlns:vt="http://schemas.openxmlformats.org/officeDocument/2006/docPropsVTypes">
  <Template>MS1444_Windows Azure Template 16x9_r08b</Template>
  <TotalTime>4208</TotalTime>
  <Words>859</Words>
  <Application>Microsoft Office PowerPoint</Application>
  <PresentationFormat>On-screen Show (16:9)</PresentationFormat>
  <Paragraphs>256</Paragraphs>
  <Slides>31</Slides>
  <Notes>31</Notes>
  <HiddenSlides>0</HiddenSlides>
  <MMClips>0</MMClips>
  <ScaleCrop>false</ScaleCrop>
  <HeadingPairs>
    <vt:vector size="8" baseType="variant">
      <vt:variant>
        <vt:lpstr>Fonts Used</vt:lpstr>
      </vt:variant>
      <vt:variant>
        <vt:i4>5</vt:i4>
      </vt:variant>
      <vt:variant>
        <vt:lpstr>Theme</vt:lpstr>
      </vt:variant>
      <vt:variant>
        <vt:i4>13</vt:i4>
      </vt:variant>
      <vt:variant>
        <vt:lpstr>Embedded OLE Servers</vt:lpstr>
      </vt:variant>
      <vt:variant>
        <vt:i4>1</vt:i4>
      </vt:variant>
      <vt:variant>
        <vt:lpstr>Slide Titles</vt:lpstr>
      </vt:variant>
      <vt:variant>
        <vt:i4>31</vt:i4>
      </vt:variant>
    </vt:vector>
  </HeadingPairs>
  <TitlesOfParts>
    <vt:vector size="50" baseType="lpstr">
      <vt:lpstr>Arial</vt:lpstr>
      <vt:lpstr>Wingdings</vt:lpstr>
      <vt:lpstr>Segoe UI Light</vt:lpstr>
      <vt:lpstr>Segoe UI</vt:lpstr>
      <vt:lpstr>Consolas</vt:lpstr>
      <vt:lpstr>MS1444_Windows Azure Template 16x9_r08b</vt:lpstr>
      <vt:lpstr>White with Consolas font for code slides</vt:lpstr>
      <vt:lpstr>1_White with Consolas font for code slides</vt:lpstr>
      <vt:lpstr>MS1444_Windows Azure Template 16x9_r08</vt:lpstr>
      <vt:lpstr>TechDays 2012 IT Pro</vt:lpstr>
      <vt:lpstr>Metro Template Colored Titles Segoe UI 16x9</vt:lpstr>
      <vt:lpstr>MS1444_Windows Azure Template 16x9_r08a</vt:lpstr>
      <vt:lpstr>1_MS1444_Windows Azure Template 16x9_r08a</vt:lpstr>
      <vt:lpstr>Azure Connections Slide Template_16x9</vt:lpstr>
      <vt:lpstr>Colored Backgrounds</vt:lpstr>
      <vt:lpstr>1_Colored Backgrounds</vt:lpstr>
      <vt:lpstr>1_Metro Template Colored Titles Segoe UI 16x9</vt:lpstr>
      <vt:lpstr>2_MS1444_Windows Azure Template 16x9_r08a</vt:lpstr>
      <vt:lpstr>think-cell Slide</vt:lpstr>
      <vt:lpstr>Delivering Notifications With WNS and Windows Azure</vt:lpstr>
      <vt:lpstr>Session Contents</vt:lpstr>
      <vt:lpstr>Live Tiles on Start</vt:lpstr>
      <vt:lpstr>PowerPoint Presentation</vt:lpstr>
      <vt:lpstr>PowerPoint Presentation</vt:lpstr>
      <vt:lpstr>PowerPoint Presentation</vt:lpstr>
      <vt:lpstr>Push Notification Overview</vt:lpstr>
      <vt:lpstr>1. Request a Channel URI</vt:lpstr>
      <vt:lpstr>1. Request Channel URI</vt:lpstr>
      <vt:lpstr>2. Register with Your Cloud Service </vt:lpstr>
      <vt:lpstr>2. Register with Your Cloud Service</vt:lpstr>
      <vt:lpstr>3. Authenticate &amp; Send Notification</vt:lpstr>
      <vt:lpstr>3. Register Your App</vt:lpstr>
      <vt:lpstr>3. Authentication HTTP Request</vt:lpstr>
      <vt:lpstr>3. Authentication HTTP Response</vt:lpstr>
      <vt:lpstr>3. Push Notification HTTP Request</vt:lpstr>
      <vt:lpstr>3. Push Notification HTTP Response</vt:lpstr>
      <vt:lpstr>Windows Push Notification Recipe  </vt:lpstr>
      <vt:lpstr>3. Authentication Code</vt:lpstr>
      <vt:lpstr>3. Push Notification Code</vt:lpstr>
      <vt:lpstr>Push Notification Summary</vt:lpstr>
      <vt:lpstr>Building a Cloud Service with Window Azure</vt:lpstr>
      <vt:lpstr>Windows 8 Push Notifications with WNS and Windows Azure</vt:lpstr>
      <vt:lpstr>PowerPoint Presentation</vt:lpstr>
      <vt:lpstr>PowerPoint Presentation</vt:lpstr>
      <vt:lpstr>Windows Azure Services</vt:lpstr>
      <vt:lpstr>Summary</vt:lpstr>
      <vt:lpstr>Summary</vt:lpstr>
      <vt:lpstr>Resources</vt:lpstr>
      <vt:lpstr>PowerPoint Presentation</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Delivering Notifications with Windows Azure</dc:title>
  <dc:subject>&lt;Event Name Here&gt;</dc:subject>
  <dc:creator>nickha</dc:creator>
  <dc:description>In this presentation you'll learn about Windows 8 live tiles, the Windows Push Notification Service, and how to enable push notifications from your services running in Windows Azure.
by nickha</dc:description>
  <cp:lastModifiedBy>Nick Harris</cp:lastModifiedBy>
  <cp:revision>183</cp:revision>
  <dcterms:created xsi:type="dcterms:W3CDTF">2011-12-07T03:47:39Z</dcterms:created>
  <dcterms:modified xsi:type="dcterms:W3CDTF">2012-08-10T23:35:44Z</dcterms:modified>
  <cp:version>1.0.0</cp:version>
</cp:coreProperties>
</file>